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handoutMasterIdLst>
    <p:handoutMasterId r:id="rId30"/>
  </p:handoutMasterIdLst>
  <p:sldIdLst>
    <p:sldId id="331" r:id="rId2"/>
    <p:sldId id="333" r:id="rId3"/>
    <p:sldId id="769" r:id="rId4"/>
    <p:sldId id="700" r:id="rId5"/>
    <p:sldId id="310" r:id="rId6"/>
    <p:sldId id="305" r:id="rId7"/>
    <p:sldId id="306" r:id="rId8"/>
    <p:sldId id="297" r:id="rId9"/>
    <p:sldId id="293" r:id="rId10"/>
    <p:sldId id="298" r:id="rId11"/>
    <p:sldId id="299" r:id="rId12"/>
    <p:sldId id="301" r:id="rId13"/>
    <p:sldId id="748" r:id="rId14"/>
    <p:sldId id="749" r:id="rId15"/>
    <p:sldId id="757" r:id="rId16"/>
    <p:sldId id="770" r:id="rId17"/>
    <p:sldId id="766" r:id="rId18"/>
    <p:sldId id="759" r:id="rId19"/>
    <p:sldId id="760" r:id="rId20"/>
    <p:sldId id="767" r:id="rId21"/>
    <p:sldId id="768" r:id="rId22"/>
    <p:sldId id="351" r:id="rId23"/>
    <p:sldId id="318" r:id="rId24"/>
    <p:sldId id="339" r:id="rId25"/>
    <p:sldId id="317" r:id="rId26"/>
    <p:sldId id="314" r:id="rId27"/>
    <p:sldId id="315" r:id="rId28"/>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6" autoAdjust="0"/>
    <p:restoredTop sz="86420" autoAdjust="0"/>
  </p:normalViewPr>
  <p:slideViewPr>
    <p:cSldViewPr>
      <p:cViewPr varScale="1">
        <p:scale>
          <a:sx n="85" d="100"/>
          <a:sy n="85" d="100"/>
        </p:scale>
        <p:origin x="374" y="48"/>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10-06-2022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36.165"/>
    </inkml:context>
    <inkml:brush xml:id="br0">
      <inkml:brushProperty name="width" value="0.05" units="cm"/>
      <inkml:brushProperty name="height" value="0.05" units="cm"/>
      <inkml:brushProperty name="fitToCurve" value="1"/>
    </inkml:brush>
  </inkml:definitions>
  <inkml:trace contextRef="#ctx0" brushRef="#br0">281 127 0,'0'-21'16,"-21"21"-1,21-21-15,-21 21 32,0 0-1,-1 0-31,1 21 16,0-21-1,21 21-15,-21 0 0,0 0 16,-1 0-16,1 22 15,0-22-15,21 21 0,-21 1 16,21-1-16,-21 0 0,21 1 16,0-1-16,21-21 15,0 22-15,-21-22 0,21 0 16,0 0-16,1-21 16,20 21-16,-21-21 0,0-21 15,22 21-15,-1-21 0,-21 0 16,21-22-16,-20 22 15,-1-21-15,0-1 0,-21 1 16,0 0-16,0 0 16,0-1-16,-21-20 0,0 20 15,-1 22-15,-20-21 0,21 0 16,0 20-16,0 1 16,0 21-16,-22-21 0,22 21 15,0 21 1,0-21-16,-1 21 0,22 1 15,-21-22-15,21 21 0,-21 0 16,21 0-16</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43.779"/>
    </inkml:context>
    <inkml:brush xml:id="br0">
      <inkml:brushProperty name="width" value="0.05" units="cm"/>
      <inkml:brushProperty name="height" value="0.05" units="cm"/>
      <inkml:brushProperty name="fitToCurve" value="1"/>
    </inkml:brush>
  </inkml:definitions>
  <inkml:trace contextRef="#ctx0" brushRef="#br0">44 430 0,'0'-22'15,"-21"22"1,21-21-16,21 21 47,0 0-32,0 0 1,1 0-16,-1 0 16,0-21-16,0 21 15,0-21-15,0 21 16,-21-21-16,0 0 15,-21 0 1,0-1-16,0 22 16,0-21-16,0 21 15,-1 0-15,1 0 0,0 21 16,0 1-16,0-1 0,21 21 16,0-21-1,0 0-15,0 0 0,0 1 16,21-1-16,0 0 0,-21 0 15,42 0-15,-20-21 16,-1 0-16</inkml:trace>
  <inkml:trace contextRef="#ctx0" brushRef="#br0" timeOffset="377">340 281 0,'0'-21'16,"-21"21"-1,21-21-15,0 42 47,0 0-47,21-21 0,-21 22 16,0-1-16,0 0 16,21 0-16,-21 0 0,0 1 15,0-1-15,0 0 0,22-21 31,-22-21-31,21 0 16,-21-1 0,21 1-16,-21 0 0,21 0 15,0 0-15,1-1 0,-22 1 16,21 21-16,0 0 16,0 21-16,-21 1 15,21-1-15,-21 0 16,21 0-16,-21 0 0,0 1 15,21-1-15,-21 0 0,0 0 16,22 0-16</inkml:trace>
  <inkml:trace contextRef="#ctx0" brushRef="#br0" timeOffset="954">912 324 0,'21'0'16,"-21"-21"-16,21-1 0,-21 1 15,0 0 1,-21 0 0,0 21-16,0-21 15,-1 21-15,1 0 16,21 21-16,-21-21 0,0 21 16,0 0-16,21 0 15,-21 1-15,21-1 16,0 0-16,0 0 0,21-21 15,0 21-15,0-21 16,0 0-16,0 0 16,1 0-1,-22-21-15,21 0 16,-21 0 0,0 0-16,0-1 15,0 44 1,0-1-16,21 0 15,-21 0-15,0 22 16,0-1-16,21 0 0,-21 0 16,0 1-16,21 20 15,-21-41-15,0 20 0,0 0 16,-21-21-16,21 0 0,-21-21 16,0 0-16,0 0 15,-1 0-15,1-21 0,0 0 16,0 0-16,0-21 15,0-1-15,21 1 0,0 21 16,0-22-16,21 22 0,-21 0 16,21 0-16,0 21 15,21 0-15,-20 0 0,-1 0 16,21 0-16,-21 0 16,22 0-16,-22 0 15,0 0-15</inkml:trace>
  <inkml:trace contextRef="#ctx0" brushRef="#br0" timeOffset="1193">1166 91 0,'21'-21'0,"-21"0"16,0-1-16,0 1 15,0 42 16,21 1-31,-21-1 0,0 21 16,0-21-16,21 22 16,-21-1-16,0 0 0,21 1 15,-21-1-15,0-21 0,0 21 16,0-20-16,0-1 16</inkml:trace>
  <inkml:trace contextRef="#ctx0" brushRef="#br0" timeOffset="1699">1145 197 0,'0'21'31,"21"-21"-15,0 0-1,0 0-15,0 0 16,22 0-16,-22 0 0,21 0 15,0-21-15,-20 21 16,-1-21-16,0 21 0,0-22 16,-21 1-16,0 0 15,-21 0-15,21 0 16,-21 21-16,21-21 0,-21-1 16,-1 1-1,22 42 1,0 1-16,0-1 0,22 0 15,-22 21-15,0 1 16,0-1-16,21 0 0,-21 1 16,0-22-16,0 21 15,0-21-15,0 0 0,0 1 16,0-44 0,0 1-1,21 0-15,-21-21 16,21 21-16,0 0 15,1-22-15,-1 22 0,0 21 16,0 0-16,0 0 0,0 0 16,0 21-16,1 0 15,-22 1-15,21-1 0,-21 21 16,0-21-16,21 0 16,-21 22-16,0-22 15</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47.131"/>
    </inkml:context>
    <inkml:brush xml:id="br0">
      <inkml:brushProperty name="width" value="0.05" units="cm"/>
      <inkml:brushProperty name="height" value="0.05" units="cm"/>
      <inkml:brushProperty name="fitToCurve" value="1"/>
    </inkml:brush>
  </inkml:definitions>
  <inkml:trace contextRef="#ctx0" brushRef="#br0">847 106 0,'0'-21'0,"-21"0"15,21-1 1,0 44 0,0-1-1,0 0-15,21 21 0,-21-20 16,21 20-16,0 0 16,0 0-16,-21 1 0,22-1 15,-22-21-15,21 22 16,-21-22-16,0 0 0</inkml:trace>
  <inkml:trace contextRef="#ctx0" brushRef="#br0" timeOffset="-696">85 127 0,'-21'-21'16,"0"0"0,21 0-16,0-1 15,0 44 17,21-1-32,-21 0 0,21 0 15,-21 21-15,0 1 16,21-1-16,0 1 0,-21-1 15,22 0-15,-22 0 0,21 1 16,0-1-16,-21-21 16,21 1-16,0-22 15</inkml:trace>
  <inkml:trace contextRef="#ctx0" brushRef="#br0" timeOffset="-227">85 339 0,'-21'-21'0,"0"21"15,0 0-15,21-22 0,-22 22 16,44 22 0,-1-22-1,0 0-15,21 0 16,0 0-16,1 0 0,-1 0 16,1 0-16,-1 0 0,0 0 15,0-22-15,1 22 16,-22 0-16,0-21 0,-42 0 31,0 21-15,0 0-1,-1 0-15,1 0 16,21 21-16,0 0 16,0 1-16,21-1 15,-21 0-15,22 0 16,-1-21-16,0 21 0,0-21 15,0 22-15,22-22 16,-22 0-16,0 0 0,0-22 16,0 1-1,-21 0-15,-21 0 16,0 0 0,0-1-16,0 22 15,0 0-15,-1 0 31,44 0-15</inkml:trace>
  <inkml:trace contextRef="#ctx0" brushRef="#br0" timeOffset="728">847 360 0,'-21'-21'0,"0"0"0,21-1 16,-22 1-16,22 0 15,0 42 1,22-21-1,-1 21-15,0-21 16,21 0-16,1 22 0,-1-22 16,0 0-16,1 0 0,-1 0 15,0 0-15,1 0 16,-22 0-16,0 0 0,0-22 16,-21 1-1,-21 0 1,0 21-16,0-21 15,0 21-15,-1 0 16,1 0-16,0 21 0,0 0 16,0-21-16,21 21 15,0 1-15,-22-22 0,22 21 16,0 0-16,0 0 0,22 0 16,-1-21-16,-21 22 15,21-22-15,0 21 0,0-21 16,1 0-16,-1 0 0,0 0 15,0 0 1,-21-21-16,21 21 0,-21-22 16,21 1-1,-21 0-15,0 0 16,0 42 0,0 0-1,0 0-15,0 1 16,0-1-16,21-21 15,-21 21-15,22 0 0,-1 0 16,0-21 0,0 0-16,0-21 0,1 21 15,-1-21-15,-21 0 0,21 0 16,0-22-16,0 22 16,0-21-16,-21-1 0,0-20 15,0 21-15,0-1 0,0 1 16,0 21-16,0-1 15,0 1-15,0 0 0,0 42 16,0 0 0,0 1-16,0 20 0,0 0 15,0 1-15,0-1 0,21 21 16,-21-20-16,0-1 16,22-21-16,-1 22 0,-21-22 15,21 0-15</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48.187"/>
    </inkml:context>
    <inkml:brush xml:id="br0">
      <inkml:brushProperty name="width" value="0.05" units="cm"/>
      <inkml:brushProperty name="height" value="0.05" units="cm"/>
      <inkml:brushProperty name="fitToCurve" value="1"/>
    </inkml:brush>
  </inkml:definitions>
  <inkml:trace contextRef="#ctx0" brushRef="#br0">0 255 0,'0'21'78,"0"0"-62,21 0-16,-21 0 15,0 0-15,21 0 16,-21 1-16,21-1 0,-21 0 16,0 0-16,21-21 15</inkml:trace>
  <inkml:trace contextRef="#ctx0" brushRef="#br0" timeOffset="152">42 64 0,'0'-21'0,"0"0"16,0-1-1</inkml:trace>
  <inkml:trace contextRef="#ctx0" brushRef="#br0" timeOffset="355">232 22 0,'22'0'15,"-22"21"-15,21 0 32,-21 0-32,0 0 15,21 1-15,-21-1 0,21 21 16,-21 0-16,21-21 15,-21 22-15,22-1 0,-22-21 16,21 22-16,-21-22 16</inkml:trace>
  <inkml:trace contextRef="#ctx0" brushRef="#br0" timeOffset="715">211 317 0,'-21'0'15,"21"-21"1,21 21 0,1 0-16,-1 0 15,0 0-15,21 0 16,0-21-16,1 21 0,-1 0 16,1 0-16,20 0 0,-21 0 15,-21 0-15,1 0 16,-1-22-16,0 22 0,-21-21 15,0 0-15,0 0 16,-21 21-16,21-21 16,-21 0-16,-1 21 15,22-21-15,-21 21 16,21 21-16,0 0 16,0 0-16,0 0 0,0 0 15,0 0-15,21 1 16,-21-1-16,22 0 0,-22 0 15,21 0-15,-21 1 16,21-22-16</inkml:trace>
  <inkml:trace contextRef="#ctx0" brushRef="#br0" timeOffset="1225">804 212 0,'0'-21'15,"0"0"-15,0 0 16,0 42 15,0 0-31,21 0 16,0 0-1,-21 22-15,22-22 0,-1 0 16,-21 0-16,21 0 0,-21 0 16,21-21-16,-21 22 15,0-44 1,0 1-1,0 0-15,0 0 16,21 0-16,-21 0 0,21 0 16,-21-1-16,21 1 15,-21 0-15,22 21 0,-1 0 32,-21 21-32,0 0 15,0 1-15,0-1 0,21-21 16,-21 21-16,0 0 15,21 0-15,0 0 16,1-21 0,-22-21-1,21 21-15,-21-21 0,21 21 16,0-21-16,0 0 16,0 21-16,-21-21 15,21 21-15,-21 21 16,22-21-16,-22 21 0,21 0 15,0 21-15,-21-21 0,0 22 16,21-22-16,-21 21 16</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52.309"/>
    </inkml:context>
    <inkml:brush xml:id="br0">
      <inkml:brushProperty name="width" value="0.05" units="cm"/>
      <inkml:brushProperty name="height" value="0.05" units="cm"/>
      <inkml:brushProperty name="fitToCurve" value="1"/>
    </inkml:brush>
  </inkml:definitions>
  <inkml:trace contextRef="#ctx0" brushRef="#br0">0 0 0,'0'21'63,"0"0"-63,0 1 15,0-1-15,21 0 16,-21 0-16,0 21 0,0-21 16,0 1-16,0-1 15</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52.466"/>
    </inkml:context>
    <inkml:brush xml:id="br0">
      <inkml:brushProperty name="width" value="0.05" units="cm"/>
      <inkml:brushProperty name="height" value="0.05" units="cm"/>
      <inkml:brushProperty name="fitToCurve" value="1"/>
    </inkml:brush>
  </inkml:definitions>
  <inkml:trace contextRef="#ctx0" brushRef="#br0">0 76 0,'22'-42'16,"-22"21"-16,0 0 15,0 42 17</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53.490"/>
    </inkml:context>
    <inkml:brush xml:id="br0">
      <inkml:brushProperty name="width" value="0.05" units="cm"/>
      <inkml:brushProperty name="height" value="0.05" units="cm"/>
      <inkml:brushProperty name="fitToCurve" value="1"/>
    </inkml:brush>
  </inkml:definitions>
  <inkml:trace contextRef="#ctx0" brushRef="#br0">0 43 0,'0'-21'0,"0"-1"16,0 44 30,21-22-46,-21 21 16,0 0-16,21 0 0,-21 0 16,0 1-16,0-1 15,21 0-15,-21 0 0,0 0 16,0-42 15,0 0-15,21 0-16,-21 0 15,22-1-15,-22 1 0,21 0 16,-21 0-16,0 0 16,21 21-16,-21-22 0,0 44 15,21-22 1,-21 21-16,0 0 16,21 0-16,1 0 31,-1-21-16,0 0-15,0-21 16,0 21-16,0-21 16,0 21-16,1 0 0,-1-21 15,0 21-15,0 0 16,0 0 0,-21 21-16,22 0 15,-22 0-15</inkml:trace>
</inkml:ink>
</file>

<file path=ppt/ink/ink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53.688"/>
    </inkml:context>
    <inkml:brush xml:id="br0">
      <inkml:brushProperty name="width" value="0.05" units="cm"/>
      <inkml:brushProperty name="height" value="0.05" units="cm"/>
      <inkml:brushProperty name="fitToCurve" value="1"/>
    </inkml:brush>
  </inkml:definitions>
  <inkml:trace contextRef="#ctx0" brushRef="#br0">85 24 0,'-21'0'0,"-1"0"16,1 0-16,0 0 0,21-21 31,21 21-31</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53.850"/>
    </inkml:context>
    <inkml:brush xml:id="br0">
      <inkml:brushProperty name="width" value="0.05" units="cm"/>
      <inkml:brushProperty name="height" value="0.05" units="cm"/>
      <inkml:brushProperty name="fitToCurve" value="1"/>
    </inkml:brush>
  </inkml:definitions>
  <inkml:trace contextRef="#ctx0" brushRef="#br0">85 0 0,'-21'21'16,"-1"0"-16,1-21 0,0 0 16,21 21-1,21-21-15,0 0 16,22 21-16,-22-21 16,43 0-16,-22 0 0,21 0 15</inkml:trace>
</inkml:ink>
</file>

<file path=ppt/ink/ink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52.669"/>
    </inkml:context>
    <inkml:brush xml:id="br0">
      <inkml:brushProperty name="width" value="0.05" units="cm"/>
      <inkml:brushProperty name="height" value="0.05" units="cm"/>
      <inkml:brushProperty name="fitToCurve" value="1"/>
    </inkml:brush>
  </inkml:definitions>
  <inkml:trace contextRef="#ctx0" brushRef="#br0">3 0 0,'0'21'47,"21"0"-32,-21 0-15,0 0 16,21 0-16,-21 22 0,0-1 15,0 0-15,0-20 0,0 20 16,0-21-16,0 21 16,0-21-16</inkml:trace>
  <inkml:trace contextRef="#ctx0" brushRef="#br0" timeOffset="335">24 338 0,'-21'-21'16,"21"0"-16,0 0 15,21-1 1,1 22 0,-1 0-16,21-21 15,0 21-15,1-21 16,20 21-16,-20 0 0,20-21 16,-21 21-16,22-21 15,-43 21-15,0 0 0,0-21 16,-21 0-16,-21 21 15,0 0-15,0-22 16,0 22-16,-22-21 0,22 21 16,0 0-16,0 21 0,0-21 15,21 22-15,0-1 16,0 0-16,0 21 0,0-21 16,0 0-16,0 22 15,21-22-15,0 0 0,0-21 16,21 21-16,-20-21 0</inkml:trace>
</inkml:ink>
</file>

<file path=ppt/ink/ink1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50.610"/>
    </inkml:context>
    <inkml:brush xml:id="br0">
      <inkml:brushProperty name="width" value="0.05" units="cm"/>
      <inkml:brushProperty name="height" value="0.05" units="cm"/>
      <inkml:brushProperty name="fitToCurve" value="1"/>
    </inkml:brush>
  </inkml:definitions>
  <inkml:trace contextRef="#ctx0" brushRef="#br0">276 190 0,'21'0'0,"-21"-21"15,21 0 1,-21 0-16,0 0 0,0-1 16,0 1-16,0 0 0,0 0 15,-21 0 1,0 21-16,0 21 15,-1 0-15,22 0 0,-21 43 16,21-22-16,-21 21 16,21 22-16,0-21 0,21 20 15,-21-20-15,21-1 16,-21 1-16,0-1 0,0-20 16,0-1-16,-21-21 0,21 0 15,-21 1-15</inkml:trace>
  <inkml:trace contextRef="#ctx0" brushRef="#br0" timeOffset="299">0 677 0,'0'-21'0,"0"0"15,22 0-15,-22-1 16,42 1-16,-21 0 0,0 0 16,22 21-16,-1-21 15,0 21-15,1 0 0,-1-22 16,0 22-16,-20 0 15,20-21-15,-21 21 0,0 0 16,0-21-16,0 21 16,-21 21 46,22-21-62,-22 21 16,0 1-1,21-22-15,-21 21 0,0 0 16,0 0-16</inkml:trace>
  <inkml:trace contextRef="#ctx0" brushRef="#br0" timeOffset="457">572 317 0,'0'-21'15,"0"0"-15,0 0 0,0-1 16,0 44 15,0-1-31</inkml:trace>
  <inkml:trace contextRef="#ctx0" brushRef="#br0" timeOffset="786">720 402 0,'21'0'63,"-21"21"-48,21-21-15,-21 21 16,22 0-16,-1 1 15,-21-1-15,0 0 16,0-42 31,0 0-31,21 21-16,-21-22 0,21 1 15,0 0-15,1 21 16,-1-21-16,0 0 0,0 21 15,0 0-15,0 0 16</inkml:trace>
  <inkml:trace contextRef="#ctx0" brushRef="#br0" timeOffset="1110">1228 423 0,'21'-21'0,"0"21"0,1-21 16,-22 0-1,0-1 1,-22 22 0,1 0-16,0 0 15,0 0-15,0 22 0,0-22 16,21 21-16,-21 0 16,21 0-1,21-21-15,0 21 0,0 0 16,0-21-16,0 21 15,0 1-15,1-22 0,-1 21 16,0 0-16,0-21 0,-21 21 16,-21-21-1,0 0-15,0 0 0,-1 21 16,1-21-16,-21 0 16,21-21-16,0 0 0</inkml:trace>
  <inkml:trace contextRef="#ctx0" brushRef="#br0" timeOffset="1314">1546 127 0,'21'0'0,"-21"21"32,0 0-17,0 0-15,0 0 16,0 1-16,0 20 0,0-21 15,0 21-15,0 1 0,21-22 16,-21 21-16,0-21 16,21 1-16,-21-1 0</inkml:trace>
  <inkml:trace contextRef="#ctx0" brushRef="#br0" timeOffset="1465">1440 423 0,'-21'0'15,"21"-21"-15,21 21 32,0-21-32,0 21 0,22 0 15,-22 0-15,42 0 16,-21 0-16</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39.078"/>
    </inkml:context>
    <inkml:brush xml:id="br0">
      <inkml:brushProperty name="width" value="0.05" units="cm"/>
      <inkml:brushProperty name="height" value="0.05" units="cm"/>
      <inkml:brushProperty name="fitToCurve" value="1"/>
    </inkml:brush>
  </inkml:definitions>
  <inkml:trace contextRef="#ctx0" brushRef="#br0">50 254 0,'-22'0'15,"22"-21"-15,-21 0 16,21 0-16,0-1 0,0 1 16,21 0-16,1-21 15,-22 20-15,42 1 0,-21 0 16,0 21-16,1 0 15,-1 0-15,0 0 0,0 21 16,0 0-16,-21 1 0,0 20 16,0 0-16,-21-20 15,0 20-15,21 0 0,-42 0 16,20 1-16,1-22 16,0 0-16,0 0 0,0 1 15,-1-22-15,22 21 0,-21-21 16,42 0-1,1 0-15,-1 0 0,0-21 16,21 21-16,1 0 16,-1-22-16,0 22 0,1 0 15,20 0-15,-20 0 0,-1 0 16,0-21-16</inkml:trace>
  <inkml:trace contextRef="#ctx0" brushRef="#br0" timeOffset="252">600 190 0,'-21'0'0,"42"0"47,0-21-31,0 21-16,22 0 0,-1-21 15,0 21-15,1 0 0,-1 0 16,0 0-16,-20 0 16,20 0-16,-21 0 0,0 0 15</inkml:trace>
  <inkml:trace contextRef="#ctx0" brushRef="#br0" timeOffset="510">1023 42 0,'-21'0'16,"21"-21"-16,-21 21 0,0 0 16,21-21-1,21 21-15,0 0 16,0 0-1,1 0-15,-1 0 0,0 21 16,21-21-16,-21 21 0,0 1 16,-21-1-16,0 0 15,0 21-15,-21-21 0,0 22 16,-42-1-16,20 0 0,-41 1 16</inkml:trace>
</inkml:ink>
</file>

<file path=ppt/ink/ink2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55.077"/>
    </inkml:context>
    <inkml:brush xml:id="br0">
      <inkml:brushProperty name="width" value="0.05" units="cm"/>
      <inkml:brushProperty name="height" value="0.05" units="cm"/>
      <inkml:brushProperty name="fitToCurve" value="1"/>
    </inkml:brush>
  </inkml:definitions>
  <inkml:trace contextRef="#ctx0" brushRef="#br0">339 108 0,'0'-22'0,"0"1"31,-21 21-31,21-21 16,-22 21 15,1 0-15,21-21-1,-21 21-15,0 0 0,0 0 16,0-21-16,0 21 0,-1 0 16,1 0-16,0 0 15,0 0-15,0 21 16,-1 0-16,22 0 0,-21 0 16,21 22-16,-21-22 15,21 21-15,0-21 0,0 22 16,0-22-16,21 0 15,0 0-15,1 0 16,-1-21 0,0-21-16,-21 0 15,21 21-15,0-21 0,1 0 16,-1-1-16,0 1 16,0 0-16,-21 0 0,21 0 15,-21 0-15,21 21 0,0 21 31,-21 0-31,0 0 16,22 21-16,-22-20 16,0-1-16,21 21 0,0-21 15,-21 1-15,21-1 0,0-21 16,1 21-16</inkml:trace>
</inkml:ink>
</file>

<file path=ppt/ink/ink2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55.553"/>
    </inkml:context>
    <inkml:brush xml:id="br0">
      <inkml:brushProperty name="width" value="0.05" units="cm"/>
      <inkml:brushProperty name="height" value="0.05" units="cm"/>
      <inkml:brushProperty name="fitToCurve" value="1"/>
    </inkml:brush>
  </inkml:definitions>
  <inkml:trace contextRef="#ctx0" brushRef="#br0">324 90 0,'21'-22'16,"0"22"-16,-21-21 0,0 0 16,-21 21-16,0 0 15,21-21-15,-21 21 16,0 0-16,-1 0 0,-20 0 15,21 0-15,0 0 0,-21 0 16,20 0-16,1 0 16,0 0-16,0 21 0,0-21 15,-1 0 1,22 21-16,0 0 16,0 1-16,0-1 15,0 0-15,0 0 16,0 0-16,0 1 0,0 20 15,22-21-15,-22 21 16,0-21-16,0 1 0,0-1 16,0 0-16,0 0 0,0 0 15,0 1-15,-22-22 16,22 21-16,0 0 0,0 0 16,0 0-1,22-21-15,-22 21 16,21-21-16,0 0 0,0 0 15,0 0-15,22 0 16,-1 0-16,0 0 0,1-21 16,-1 21-16,0-21 15</inkml:trace>
</inkml:ink>
</file>

<file path=ppt/ink/ink2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55.972"/>
    </inkml:context>
    <inkml:brush xml:id="br0">
      <inkml:brushProperty name="width" value="0.05" units="cm"/>
      <inkml:brushProperty name="height" value="0.05" units="cm"/>
      <inkml:brushProperty name="fitToCurve" value="1"/>
    </inkml:brush>
  </inkml:definitions>
  <inkml:trace contextRef="#ctx0" brushRef="#br0">151 43 0,'21'0'15,"-21"-21"-15,0-1 32,-21 22-32,0 0 15,-1 0-15,1 0 16,21 22-16,-21-22 15,0 21-15,0 0 0,0 0 16,21 0-16,0 1 0,0-1 16,0 0-16,0 21 15,21-42-15,21 21 0,-21 0 16,22-21-16,-1 0 16,-21 0-16,22 0 0,-22-21 15,21 21-15,-21-21 16,-21 0-16,0 0 0,0 0 15,0 0-15,-21 21 0,0-22 16,0 1-16,0 0 16,-1 21-16,1 0 0,0-21 15,0 21-15,0 0 16,21 21 0,21-21-16,0 0 0</inkml:trace>
</inkml:ink>
</file>

<file path=ppt/ink/ink2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56.453"/>
    </inkml:context>
    <inkml:brush xml:id="br0">
      <inkml:brushProperty name="width" value="0.05" units="cm"/>
      <inkml:brushProperty name="height" value="0.05" units="cm"/>
      <inkml:brushProperty name="fitToCurve" value="1"/>
    </inkml:brush>
  </inkml:definitions>
  <inkml:trace contextRef="#ctx0" brushRef="#br0">21 52 0,'-21'0'16,"21"-21"-1,21 21 1,0-21-1,1 21-15,-1 0 16,21 0-16,0 0 0,1 0 16,-22 0-16,21 0 15,-21 0-15,1 0 0,-1 0 16,0 21-16,-21 0 31,-21 0-15,21 0-16,0 1 15,0-1-15,-21 21 16,21-21-16,0 1 0,0 20 16,21-21-16,-21 0 15,21 21-15,-21-20 0,0-1 16,21 0-16,-21 0 0,0 0 16,21 1-16,0-1 15,-21 0 1,21-21-16,-42 21 31,0-21-15,0 0-16,-21 0 15,-22 0-15,22 21 0,-22-21 16,1 0-16</inkml:trace>
</inkml:ink>
</file>

<file path=ppt/ink/ink2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6:01.127"/>
    </inkml:context>
    <inkml:brush xml:id="br0">
      <inkml:brushProperty name="width" value="0.05" units="cm"/>
      <inkml:brushProperty name="height" value="0.05" units="cm"/>
      <inkml:brushProperty name="fitToCurve" value="1"/>
    </inkml:brush>
  </inkml:definitions>
  <inkml:trace contextRef="#ctx0" brushRef="#br0">201 421 0,'-21'-21'16,"21"0"-16,0 0 0,0-1 15,0 1-15,0 0 0,0 0 16,0 0 0,21 42-1,-21 0-15,21 0 16,1 0-16,-22 22 0,21-1 16,-21-21-16,21 21 15,-21 1-15,21-22 0,-21 0 16,0 0-16,0 1 0</inkml:trace>
  <inkml:trace contextRef="#ctx0" brushRef="#br0" timeOffset="380">371 19 0,'0'-21'15,"0"42"17,0 0-32,0 0 15,21 0-15,0 22 0,-21-1 16,21 0-16,0 1 16,0 20-16,-21-20 0,22 20 15,-1-21-15,-21 1 0,0-1 16,21-21-16,-21 0 15</inkml:trace>
  <inkml:trace contextRef="#ctx0" brushRef="#br0" timeOffset="752">434 485 0,'0'-22'0,"-21"1"16,21 0-16,-21 21 0,21-21 15,21 21 1,0 0-1,0 0-15,0 0 0,22 0 16,-1 0-16,1 0 16,-1 0-16,21 0 0,-20 0 15,-1 0-15,0 0 16,-20-21-16,20 21 0,-21-22 16,0 22-16,-21-21 0,0 0 15,0 0 1,-21 21-16,21-21 0,-21 0 15,0 21-15,0 0 0,-1 0 16,1 0-16,0 0 16,0 21-16,0 0 15,21 21-15,0-21 16,0 1-16,0-1 0,0 21 16,21-21-16,0 1 15,0-22-15,0 21 0,22-21 16,-22 0-16,21 0 0</inkml:trace>
  <inkml:trace contextRef="#ctx0" brushRef="#br0" timeOffset="1243">1111 400 0,'0'-21'0,"0"-1"0,-21 1 16,21 0-16,-21 0 16,21 0-1,21 42 1,0 0-1,-21 0-15,22 0 16,-22 1-16,21-1 0,-21 0 16,21 0-16,-21 0 15,0 1-15,21-22 0,-21 21 16,0-42 15,0-1-15,0 1-16,0 0 15,0-21-15,21 20 0,-21 1 16,22-21-16,-1 21 16,0 21-1,0 0-15,-21 21 0,21 0 16,-21 0-16,21 0 16,-21 1-16,21-1 0,1 0 15,-22 0-15,21-21 16,-21-21-1,21 21 1,-21-21-16,21 0 16,0-1-16,1 1 0,-1 21 15,0-21-15,0 0 0,0 21 16,0 0-16,0 0 16,1 21-16,-1 0 0,0 0 15,-21 22-15,21-22 16,-21 0-16</inkml:trace>
  <inkml:trace contextRef="#ctx0" brushRef="#br0" timeOffset="1556">32 40 0,'-21'-21'16,"0"21"-16,42 0 47,0 21-32</inkml:trace>
</inkml:ink>
</file>

<file path=ppt/ink/ink2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59.317"/>
    </inkml:context>
    <inkml:brush xml:id="br0">
      <inkml:brushProperty name="width" value="0.05" units="cm"/>
      <inkml:brushProperty name="height" value="0.05" units="cm"/>
      <inkml:brushProperty name="fitToCurve" value="1"/>
    </inkml:brush>
  </inkml:definitions>
  <inkml:trace contextRef="#ctx0" brushRef="#br0">193 110 0,'0'-21'0,"0"0"16,0 0-1,0-1-15,-21 22 0,21-21 16,-21 21-1,21 21 1,0 1-16,0 20 16,0 0-16,-21 1 15,21 20-15,-21 1 0,0-1 16,-1 1-16,1-22 16,0 21-16,21-20 0,-21-1 15,21-21-15,0 1 16,0-1-16,0 0 0,21-21 15,21 0-15,-20 0 16,20 0-16,0 0 16,0 0-16,22-21 0,-22 21 15,1 0-15,-22-21 16</inkml:trace>
  <inkml:trace contextRef="#ctx0" brushRef="#br0" timeOffset="467">807 512 0,'0'-21'0,"0"0"16,0 0-16,0 0 0,0-1 16,0 1-16,0 0 0,-21 0 15,21 0-15,-21 0 16,0 0-16,0-1 0,-1 22 15,1-21-15,0 21 0,0 0 16,-22 21-16,22 1 16,0-1-16,0 0 0,0 0 15,0 21-15,0-21 16,21 1-16,0-1 0,0 0 16,21 0-16,-21 0 0,21-21 15,0 22-15,0-22 16,21 0-16,-20 0 0,-1 0 15,0 0-15,0-22 16,0 22-16,1-21 0,-1 0 16,-21 0-16,0 0 15,21-1-15,-21 1 0,0 0 16,0 0-16,0 42 31,0 0-31,21 0 16,-21 1-16,0-1 0,0 21 15,21-21-15,-21 1 16,21-1-16</inkml:trace>
  <inkml:trace contextRef="#ctx0" brushRef="#br0" timeOffset="833">1231 322 0,'21'-21'0,"-21"0"0,0-1 16,0 1-16,0 0 16,-21 21-1,-1 0-15,1 0 16,0 21-16,0-21 16,0 21-16,-1 1 0,-20-1 15,21 0-15,21 0 16,0 0-1,21-21-15,0 21 0,22-21 16,-22 21-16,21-21 16,1 22-16,-22-22 0,21 21 15,-21-21-15,0 21 0,-21 0 16,-21-21 0,0 21-16,-21-21 0,21 22 15,-22-22-15,-20 21 16,20-21-16,1 0 0,21 0 15,-21 0-15,42-21 16</inkml:trace>
  <inkml:trace contextRef="#ctx0" brushRef="#br0" timeOffset="1056">1442 90 0,'0'-21'0,"0"0"0,0 0 15,0-1-15,0 1 0,0 42 32,21 1-17,-21 20-15,22 0 16,-22 0-16,0 1 0,21 20 16,-21-20-16,0-1 0,0 0 15,0 1-15,0-1 16,0-21-16</inkml:trace>
  <inkml:trace contextRef="#ctx0" brushRef="#br0" timeOffset="1211">1379 449 0,'0'-21'0,"0"0"16,0-1-16,0 1 15,21 21-15,0-21 0,0 21 16,21-21-16,1 21 0,-1-21 15,22 21-15,-1-22 16,-21 22-16</inkml:trace>
</inkml:ink>
</file>

<file path=ppt/ink/ink2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6:04.148"/>
    </inkml:context>
    <inkml:brush xml:id="br0">
      <inkml:brushProperty name="width" value="0.05" units="cm"/>
      <inkml:brushProperty name="height" value="0.05" units="cm"/>
      <inkml:brushProperty name="fitToCurve" value="1"/>
    </inkml:brush>
  </inkml:definitions>
  <inkml:trace contextRef="#ctx0" brushRef="#br0">362 412 0,'-22'-21'0,"22"-1"16,-21 1-1,21 0 1,0 0 0,-21 21-16,21-21 0,-21-1 15,21 1-15,-21 0 16,-1 21-16,22-21 16,-21 0-16,0 21 0,0-21 15,0 21-15,0 0 16,0 0-16,-1 21 0,1 0 15,0 0-15,0 21 0,21 1 16,-21-1-16,21 1 16,0-1-16,21-21 0,-21 21 15,21-21-15,0 1 16,0-1-16,1 0 0,-1-21 16,0 0-16,0 0 0,0 0 15,0-21-15,0 0 16,-21-1-16,22 1 0,-1-21 15,-21 21-15,21-21 0,-21 20 16,0-20-16,21 21 16,-21 0-16,0-1 0,21 44 31,-21-1-31,0 0 0,22 0 16,-22 22-16,21-1 15,0-21-15,0 21 0,0 1 16,0-22-16,0 0 0,1 0 15,-1 0-15,0-21 16</inkml:trace>
  <inkml:trace contextRef="#ctx0" brushRef="#br0" timeOffset="635">1187 115 0,'21'0'0,"-21"-21"16,0 0-16,-21 21 0,21-21 16,-21 21-16,-22-21 15,22 21-15,-21 0 0,-21-21 16,20 21-16,1 0 15,-1 0-15,22 0 0,-21 0 16,21 0-16,0 0 0,0 0 16,-1 21-1,1 0 1,21 0-16,0 0 16,0 0-16,0 0 15,21-21-15,-21 22 0,22-1 16,-22 0-16,21 21 15,0-20-15,-21-1 0,21 21 16,-21 0-16,21-21 16,-21 22-16,0-22 0,0 21 15,0 1-15,0-22 0,0 0 16,0 21-16,0-21 16,0 1-16,0-1 15,0 0-15,21-21 16,-21 21-16,0 0 15,21-21-15,-21 22 16,22-22 0,-1 0-1,0 0-15,0 0 0,0 0 16,1 0-16,20 0 16,-21 0-16,0 0 0,0 0 15,0 0-15,1 0 16,-1 0-16,0 0 15,0 0 1</inkml:trace>
</inkml:ink>
</file>

<file path=ppt/ink/ink2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6:03.367"/>
    </inkml:context>
    <inkml:brush xml:id="br0">
      <inkml:brushProperty name="width" value="0.05" units="cm"/>
      <inkml:brushProperty name="height" value="0.05" units="cm"/>
      <inkml:brushProperty name="fitToCurve" value="1"/>
    </inkml:brush>
  </inkml:definitions>
  <inkml:trace contextRef="#ctx0" brushRef="#br0">22 0 0,'-22'0'16,"44"21"15,-1-21-15</inkml:trace>
  <inkml:trace contextRef="#ctx0" brushRef="#br0" timeOffset="157">85 106 0,'0'21'0,"0"0"16,-21-21-16,0 21 15,42-21 1,0 0-1,21 0 1</inkml:trace>
</inkml:ink>
</file>

<file path=ppt/ink/ink2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6:06.503"/>
    </inkml:context>
    <inkml:brush xml:id="br0">
      <inkml:brushProperty name="width" value="0.05" units="cm"/>
      <inkml:brushProperty name="height" value="0.05" units="cm"/>
      <inkml:brushProperty name="fitToCurve" value="1"/>
    </inkml:brush>
  </inkml:definitions>
  <inkml:trace contextRef="#ctx0" brushRef="#br0">50 79 0,'0'-21'0,"-21"0"0,21 0 16,-21 21-16,21-22 0,0 44 31,0-1-31,21 0 16,-21 0-16,0 22 15,0-1-15,21 0 0,-21 0 16,22 1-16,-22-1 0,21 1 16,-21-1-16,0-21 15,21 21-15,-21-21 0,0 1 16,0-1-16,21-21 0</inkml:trace>
</inkml:ink>
</file>

<file path=ppt/ink/ink2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6:09.044"/>
    </inkml:context>
    <inkml:brush xml:id="br0">
      <inkml:brushProperty name="width" value="0.05" units="cm"/>
      <inkml:brushProperty name="height" value="0.05" units="cm"/>
      <inkml:brushProperty name="fitToCurve" value="1"/>
    </inkml:brush>
  </inkml:definitions>
  <inkml:trace contextRef="#ctx0" brushRef="#br0">42 23 0,'-21'0'16,"0"0"-1,21-21-15,21 21 32,0 0-17,1 0-15,-1 0 0,0 0 16,0 0-16,21 0 16,-21 0-16,1 0 0,-1 0 15,0 0-15,0 0 16,-42 0 15</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38.161"/>
    </inkml:context>
    <inkml:brush xml:id="br0">
      <inkml:brushProperty name="width" value="0.05" units="cm"/>
      <inkml:brushProperty name="height" value="0.05" units="cm"/>
      <inkml:brushProperty name="fitToCurve" value="1"/>
    </inkml:brush>
  </inkml:definitions>
  <inkml:trace contextRef="#ctx0" brushRef="#br0">43 212 0,'-21'0'0,"-1"0"16,44 0 15,-1 0-31,0-22 16,21 22-16,-20 0 15,20 0-15,0 0 0,0-21 16,1 21-16,-1 0 0,-21 0 16,22 0-16,-22-21 15,0 21-15,0 0 16</inkml:trace>
  <inkml:trace contextRef="#ctx0" brushRef="#br0" timeOffset="250">360 0 0,'-21'0'0,"0"0"15,0 0-15,0 0 16,42 0 0,0 0-1,0 21-15,22-21 0,-22 21 16,21-21-16,0 22 16,-21-1-16,22 0 0,-22 0 15,0 0 1,-21 0-16,0 0 0,-21 1 15,0-1-15,-22 0 0,1 21 16,-21-20-16,-1 20 16</inkml:trace>
</inkml:ink>
</file>

<file path=ppt/ink/ink3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6:06.948"/>
    </inkml:context>
    <inkml:brush xml:id="br0">
      <inkml:brushProperty name="width" value="0.05" units="cm"/>
      <inkml:brushProperty name="height" value="0.05" units="cm"/>
      <inkml:brushProperty name="fitToCurve" value="1"/>
    </inkml:brush>
  </inkml:definitions>
  <inkml:trace contextRef="#ctx0" brushRef="#br0">19 502 0,'-21'0'15,"42"0"17,0 0-17,0 0 17,0 0-17,1 0-15,-22-22 0,21 22 16,0-21-16,0 0 15,-21 0-15,21 21 16,-21-21-16,0 0 0,0 0 16,-21-1-16,21 1 15,-21 0-15,0 0 0,0 21 16,-1 0-16,1 0 16,0 21-16,21 0 15,-21 0-15,21 1 16,0 20-16,0-21 0,0 21 15,0 1-15,21-1 0,-21 0 16,21-20-16,0-1 16,1 0-16,-1 0 0,0 0 15,0-21-15,22 0 16,-1-21-16</inkml:trace>
  <inkml:trace contextRef="#ctx0" brushRef="#br0" timeOffset="384">421 353 0,'0'-42'0,"-21"42"0,21-21 16,0 0-16,-21 21 16,42 21 15,-21 0-15,21-21-16,-21 21 0,21 0 15,-21 1-15,0-1 16,21 0-16,-21 0 0,0 0 15,0 1-15,22-1 16,-22 0 0,0-42-1,0 0-15,21 21 16,-21-22-16,0 1 0,21 0 16,-21 0-16,0 0 15,21 21-15,-21-22 0,21 22 16,1 0-16,-22 22 15,21-1 1,-21 0-16,0 21 0,21-20 16,-21-1-16,21 0 15,-21 0-15,0 0 0,21-21 16,-21 21-16,21-21 16</inkml:trace>
  <inkml:trace contextRef="#ctx0" brushRef="#br0" timeOffset="942">887 417 0,'21'-42'0,"-21"20"16,21-20-16,0 21 0,-21 0 16,0 0-16,22 0 15,-22-1-15,-22 22 16,1 22 0,0-22-16,21 21 0,-21-21 15,0 21-15,-1 0 0,1 0 16,21 0-16,-21 0 15,21 1-15,0-1 0,0 0 16,21-21-16,-21 21 16,21 0-16,1 1 15,-1-22-15,0 0 16,0 0 0,-21-22-16,21 22 0,-21-21 15,0 0-15,22 0 16,-22 0-16,0-1 0,0 1 15,0 42 17,21 1-32,-21 20 15,0 0-15,21-20 16,-21 20-16,21 21 0,-21-20 16,0-1-16,21 0 15,-21 1-15,0-22 0,21 21 16,-21-21-16,0 0 0,-21-21 15,0 22-15,0-22 16,0 0-16,0-22 0,-1 1 16,1 21-16,21-42 0,-21 21 15,21-21-15,0 20 16,0-20-16,0 0 0,0-1 16,0 22-16,21-21 0,0 21 15,1 0-15,-1-1 16,0 22-16,0 0 15,0-21-15,0 21 0</inkml:trace>
  <inkml:trace contextRef="#ctx0" brushRef="#br0" timeOffset="1182">1225 100 0,'0'-22'0,"-21"1"15,21 0-15,-21 0 16,21 0-16,0 42 16,21-21-1,-21 21-15,21 21 0,-21 1 16,22-1-16,-1 21 0,0-20 16,-21 20-16,21-20 15,-21 20-15,21-21 0,-21-20 16,0 20-16,0-21 15</inkml:trace>
  <inkml:trace contextRef="#ctx0" brushRef="#br0" timeOffset="1674">1247 353 0,'0'-21'0,"-21"0"16,-1 0-16,22 0 15,22 21 16,-1 0-31,0 0 16,0 0-16,0-21 16,0 21-16,0-21 0,1 21 15,-1-22-15,0 22 0,-21-21 16,21 0-16,-21 0 16,0 0-16,0-1 0,0 1 15,0 0 1,0 42-1,0 0-15,0 1 16,0-1-16,0 21 16,21 1-16,-21-1 15,0 0-15,22 22 0,-22-22 0,0-21 16,21 22-16,-21-22 16,0 0-16,21-21 15,-21-21 1,21 0-1,-21-1-15,21 1 0,0 0 16,-21 0-16,21 0 16,-21-1-16,22 22 0,-1 0 15,-21 22 1,21-1-16,-21 0 0,21 0 16,-21 22-16,21-22 15,-21 0-15,22 0 0,-1 0 16,-21 0-16</inkml:trace>
</inkml:ink>
</file>

<file path=ppt/ink/ink3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6:05.827"/>
    </inkml:context>
    <inkml:brush xml:id="br0">
      <inkml:brushProperty name="width" value="0.05" units="cm"/>
      <inkml:brushProperty name="height" value="0.05" units="cm"/>
      <inkml:brushProperty name="fitToCurve" value="1"/>
    </inkml:brush>
  </inkml:definitions>
  <inkml:trace contextRef="#ctx0" brushRef="#br0">215 169 0,'21'0'15,"-21"-21"-15,0 0 16,21 21 0,-21-21-16,0-1 15,-21 1-15,21 0 16,-21 21-16,0-21 0,-1 0 15,1 21 1,0 0-16,0 0 0,0 21 16,-1 0-16,1 0 0,0 0 15,21 1-15,-21 20 16,21-21-16,0 22 0,0-1 16,0-21-16,0 0 15,21 21-15,0-20 0,0-22 16,1 21-16,-1-21 0,0 21 15,0-21-15,0 0 16,1-21-16,-1 21 0,0-21 16,-21-1-16,21 1 15,0 0-15,-21-21 0,21 21 16,-21-22-16,21 22 0,-21-21 16,22 21-16,-22-1 15,21 22 1,-21 22-1,21-1-15,-21 0 0,21 0 16,-21 22-16,21-22 0,1 21 16,-1-21-16,0 21 15,0-20-15,-21-1 0,21-21 16,0 0-16</inkml:trace>
  <inkml:trace contextRef="#ctx0" brushRef="#br0" timeOffset="324">765 190 0,'0'22'62,"-21"-1"-31,0 0-31,0 0 16,-1-21 0,22-21 15,22 0-15,-1 21 15</inkml:trace>
</inkml:ink>
</file>

<file path=ppt/ink/ink3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6:10.573"/>
    </inkml:context>
    <inkml:brush xml:id="br0">
      <inkml:brushProperty name="width" value="0.05" units="cm"/>
      <inkml:brushProperty name="height" value="0.05" units="cm"/>
      <inkml:brushProperty name="fitToCurve" value="1"/>
    </inkml:brush>
  </inkml:definitions>
  <inkml:trace contextRef="#ctx0" brushRef="#br0">22 42 0,'-21'0'0,"21"-21"15,0 0 1,0 42 15,0 0-15,0 0-16</inkml:trace>
</inkml:ink>
</file>

<file path=ppt/ink/ink3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6:10.770"/>
    </inkml:context>
    <inkml:brush xml:id="br0">
      <inkml:brushProperty name="width" value="0.05" units="cm"/>
      <inkml:brushProperty name="height" value="0.05" units="cm"/>
      <inkml:brushProperty name="fitToCurve" value="1"/>
    </inkml:brush>
  </inkml:definitions>
  <inkml:trace contextRef="#ctx0" brushRef="#br0">65 0 0,'0'22'0,"0"-1"0,0 0 16,0 0 0,0 0-16,0 0 15,-21 0-15,21 1 16,0-1-16,-22 0 0,22 21 15,-21-20-15,21-1 0</inkml:trace>
</inkml:ink>
</file>

<file path=ppt/ink/ink3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6:11.425"/>
    </inkml:context>
    <inkml:brush xml:id="br0">
      <inkml:brushProperty name="width" value="0.05" units="cm"/>
      <inkml:brushProperty name="height" value="0.05" units="cm"/>
      <inkml:brushProperty name="fitToCurve" value="1"/>
    </inkml:brush>
  </inkml:definitions>
  <inkml:trace contextRef="#ctx0" brushRef="#br0">0 24 0,'0'-21'0,"21"21"31,0 0-15,-21 21-16</inkml:trace>
</inkml:ink>
</file>

<file path=ppt/ink/ink3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6:11.634"/>
    </inkml:context>
    <inkml:brush xml:id="br0">
      <inkml:brushProperty name="width" value="0.05" units="cm"/>
      <inkml:brushProperty name="height" value="0.05" units="cm"/>
      <inkml:brushProperty name="fitToCurve" value="1"/>
    </inkml:brush>
  </inkml:definitions>
  <inkml:trace contextRef="#ctx0" brushRef="#br0">127 0 0,'0'22'0,"0"-1"15,0 0 1,0 0 0,-21 0-1,-1 0-15,22 0 16,-21 1-16,0-1 0,-21 0 15</inkml:trace>
</inkml:ink>
</file>

<file path=ppt/ink/ink3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6:12.066"/>
    </inkml:context>
    <inkml:brush xml:id="br0">
      <inkml:brushProperty name="width" value="0.05" units="cm"/>
      <inkml:brushProperty name="height" value="0.05" units="cm"/>
      <inkml:brushProperty name="fitToCurve" value="1"/>
    </inkml:brush>
  </inkml:definitions>
  <inkml:trace contextRef="#ctx0" brushRef="#br0">42 63 0,'-21'0'16,"21"-21"-16,-21 21 15,21-21-15,0 0 16</inkml:trace>
</inkml:ink>
</file>

<file path=ppt/ink/ink3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6:12.271"/>
    </inkml:context>
    <inkml:brush xml:id="br0">
      <inkml:brushProperty name="width" value="0.05" units="cm"/>
      <inkml:brushProperty name="height" value="0.05" units="cm"/>
      <inkml:brushProperty name="fitToCurve" value="1"/>
    </inkml:brush>
  </inkml:definitions>
  <inkml:trace contextRef="#ctx0" brushRef="#br0">106 0 0,'0'21'0,"-21"-21"0,21 21 16,0 0-1,0 0 1,-21 1-16,0-1 15,0 21-15,-1 0 16</inkml:trace>
</inkml:ink>
</file>

<file path=ppt/ink/ink3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6:09.360"/>
    </inkml:context>
    <inkml:brush xml:id="br0">
      <inkml:brushProperty name="width" value="0.05" units="cm"/>
      <inkml:brushProperty name="height" value="0.05" units="cm"/>
      <inkml:brushProperty name="fitToCurve" value="1"/>
    </inkml:brush>
  </inkml:definitions>
  <inkml:trace contextRef="#ctx0" brushRef="#br0">0 170 0,'0'-22'16,"21"22"0,0 0-1,-21 22 1,0-1-1,0 0-15,0 0 16,21 0-16,-21 22 0,21-1 16,-21 0-16,22 1 0,-1-1 15,-21 0-15,21-20 16,-21 20-16,21-21 0,-21 0 16,0 0-16,21-21 15</inkml:trace>
  <inkml:trace contextRef="#ctx0" brushRef="#br0" timeOffset="661">466 85 0,'-43'-21'0,"22"21"0,0-21 16,0 21-16,-1-21 15,22-1-15,22 22 31,-1 0-31,0 0 16,0 0-16,22 0 0,-22 0 16,21 0-16,0 0 15,-21 0-15,22 22 0,-22-22 16,0 0-16,0 0 16,1 21-16,-1-21 0,0 21 15,-21 0-15,0 0 16,21 0-16,-21 0 15,0 22-15,0-22 0,21 21 16,-21-20-16,21 20 16,-21 0-16,21 0 0,-21 1 15,22-22-15,-22 21 0,0 1 16,21-22-16,-21 0 16,0 21-16,0-21 0,0 1 15,21-1 1,-21 0-16,21 0 15,-21 0 17,21-21-32,-21 22 15,-21-1 1,0-21 0,0 0-16,0 21 0,-22-21 15,22 0-15,-21 0 16,0 0-16,-1 0 0,22 0 15,-21 0-15,20-21 16</inkml:trace>
</inkml:ink>
</file>

<file path=ppt/ink/ink3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15:36.391"/>
    </inkml:context>
    <inkml:brush xml:id="br0">
      <inkml:brushProperty name="width" value="0.05" units="cm"/>
      <inkml:brushProperty name="height" value="0.05" units="cm"/>
      <inkml:brushProperty name="fitToCurve" value="1"/>
    </inkml:brush>
  </inkml:definitions>
  <inkml:trace contextRef="#ctx0" brushRef="#br0">0 0 0</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37.506"/>
    </inkml:context>
    <inkml:brush xml:id="br0">
      <inkml:brushProperty name="width" value="0.05" units="cm"/>
      <inkml:brushProperty name="height" value="0.05" units="cm"/>
      <inkml:brushProperty name="fitToCurve" value="1"/>
    </inkml:brush>
  </inkml:definitions>
  <inkml:trace contextRef="#ctx0" brushRef="#br0">127 32 0,'-22'-21'16,"22"0"-1,0 42 16,0 0-15,22 22-16,-22-22 0,0 0 16,0 22-16,0-22 15,21 21-15,-21-21 0,0 21 16,0-20-16,0 20 16,0-21-16,-21 0 0,21 1 15</inkml:trace>
  <inkml:trace contextRef="#ctx0" brushRef="#br0" timeOffset="289">0 435 0,'0'21'15,"21"-21"17,-21-21-32,21 21 0,0 0 15,0-22-15,22 22 16,-22-21-16,21 0 0,-21 21 16,22 0-16,-22-21 0,0 21 15,0 0-15,0 0 16,-21 21 15,-21-21-15</inkml:trace>
</inkml:ink>
</file>

<file path=ppt/ink/ink4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10T07:44:41.090"/>
    </inkml:context>
    <inkml:brush xml:id="br0">
      <inkml:brushProperty name="width" value="0.05" units="cm"/>
      <inkml:brushProperty name="height" value="0.05" units="cm"/>
      <inkml:brushProperty name="color" value="#ED1C24"/>
      <inkml:brushProperty name="fitToCurve" value="1"/>
    </inkml:brush>
  </inkml:definitions>
  <inkml:trace contextRef="#ctx0" brushRef="#br0">3287 5952 0,'0'-25'0,"-25"25"0,25-25 15,0 0-15,-25 25 16,1 0-16,-1 0 15,0 25-15,0 0 16,0 0-16,-25 0 0,25 24 16,0 1-16,0 0 15,25 0-15,0 0 0,0-1 16,0-24-16,50 25 16,-25-25-16,25 0 0,25 0 15,-26-25-15,26 0 0,0 0 16,-25-25-16,-1-25 15,1 25-15,-25-25 0,-25 1 16,0-26-16,0 25 16,-25-25-16,-25 26 0,1-1 15,-1 25-15,25 0 16,-25 0-16,0 25 0,25 0 16,1 25-16</inkml:trace>
  <inkml:trace contextRef="#ctx0" brushRef="#br0" timeOffset="271">3736 5927 0,'-25'0'16,"25"-25"-1,25 25 1,-1 0-16,1 25 0,0 0 15,25 0-15,-25 0 16,25 24-16,-25-24 0,0 25 16,-1-25-16,-24 25 0,0-25 15,0 0-15,-24-1 16,-1 1-16,0-25 0,0 0 16,0-25-16,0 25 15,25-49-15,0 24 0,25-25 16</inkml:trace>
  <inkml:trace contextRef="#ctx0" brushRef="#br0" timeOffset="425">4258 5852 0,'25'0'0,"-25"25"15,25 0-15,-25 25 0,0-25 16,0 24-16,0-24 0,0 25 16,0-25-16,0 25 15,0-25-15,0 0 0,25 0 16,-25-1-16,25 1 0,-25 0 15,25-25-15</inkml:trace>
  <inkml:trace contextRef="#ctx0" brushRef="#br0" timeOffset="570">4358 5603 0,'-25'-25'15,"25"0"1,-25 25-16</inkml:trace>
  <inkml:trace contextRef="#ctx0" brushRef="#br0" timeOffset="1200">4806 5877 0,'-25'0'16,"0"0"31,25 25-47,-24-25 15,24 25-15,-25 0 0,0 0 16,0 0-16,25 24 0,-25 1 15,25 0-15,0-25 16,25 25-16,0-25 0,25-1 16,-26 1-16,26 0 15,0-25-15,0 0 0,25-25 16,-50 0-16,24 1 0,-24-1 16,0-25-16,-25 0 15,0 0-15,-25 0 0,0 1 16,-24-1-16,24 25 0,-25-25 15,25 50-15,0-25 16,0 25-16,0 0 16,25 25-16</inkml:trace>
  <inkml:trace contextRef="#ctx0" brushRef="#br0" timeOffset="1548">5230 5877 0,'25'0'0,"-25"-25"15,0 0 1,24 25 0,-24-25-16,25 25 15,0 0-15,25 0 0,-25 25 16,0 0-16,25 0 16,-25 0-16,-1 0 0,-24 25 15,25-1-15,-25-24 0,0 25 16,-25-25-16,25 0 15,-24 0-15,-1-25 16,25-50 0,0 25-16,25-25 15,-1 1-15,26-26 0,0 25 16,0 0-16,0 0 16,-1 26-16,26 24 0,-25 0 15,-25 24-15,25 1 16,-25 25-16,-1 25 0,1-25 15,-25 24-15,0 1 0</inkml:trace>
  <inkml:trace contextRef="#ctx0" brushRef="#br0" timeOffset="-7401">1718 971 0</inkml:trace>
  <inkml:trace contextRef="#ctx0" brushRef="#br0" timeOffset="-6831">1743 996 0,'0'-25'47,"0"50"15,-25 0-62,25 0 16,0 0-16,-24 25 0,24 0 16,0-1-16,0 1 0,0 0 15,0 0-15,24 0 16,1-1-16,-25-24 0,25 0 16,25 0-16,-25 0 0,0-25 15,25-25-15,-25 25 16,24-50-16,-24 25 0,0-24 15,0-1-15,0 0 16,0-25-16,-25 25 0,0 26 16,0-1-16,0 0 0,0 0 15,25 50 1,0 0 0,0 24-16,-1-24 15,1 0-15,0 25 0,0-25 16,0 0-16,25 25 0,-25-50 15,0 25-15,0-25 16,24 0-16,-24 0 0,0 0 16,0-25-16,0-25 15,0 25-15,-25-25 0,25 0 16,-25 1-16,0-26 0,0 25 16,-25 0-16,25 0 15,-25 26-15,25-1 0,0 0 16,-25 0-16</inkml:trace>
  <inkml:trace contextRef="#ctx0" brushRef="#br0" timeOffset="-6325">3063 1021 0,'-25'0'31,"25"25"-31,0 0 32,25 0-32,0 0 15,0-25-15,0 25 16,0-25-16,0 25 16,0-25-16,-1 0 0,1-25 15,0 25-15,0-25 16,0 0-16,0 25 0,-25-50 15,0 25-15,0 0 0,-25 0 16,0 0-16,-25 1 16,1-1-16,-1 25 0,-25 0 15,25 0-15,0 25 16,1 24-16,24-24 0,0 25 16,0 0-16,25 0 0,25-1 15,0-24-15,25 25 16,-1-25-16,1 0 0,25 0 15,0-25-15,-1 0 16</inkml:trace>
  <inkml:trace contextRef="#ctx0" brushRef="#br0" timeOffset="-5943">3511 847 0,'-25'-50'0,"1"25"15,24-25-15,-25 50 0,25-25 16,25 25-16,-25 25 15,24 0-15,1 0 16,0 0-16,0 25 0,-25 0 16,25-1-16,0 1 15,-25 0-15,0 0 0,0 0 16,0-1-16,0-24 0,0 0 16,0-50 15,0-24-31,25 24 0,0-25 15,0 0-15,0 0 16,0 0-16,24 1 0,-24 24 16,25 25-16,-25 0 15,25 0-15,-25 50 0,0-26 16,-1 26-16,1-25 16,-25 25-16,0 0 0,0-25 15,-25 24-15,25-24 0,-49-25 16,24 25-16,0-25 15,0 0-15,0-25 0,0 0 16,25 1-16</inkml:trace>
  <inkml:trace contextRef="#ctx0" brushRef="#br0" timeOffset="-5756">4209 872 0,'25'0'0,"-1"0"31,-24 25-31,0 0 0,25-25 16,-25 49-16,25-24 16,0 0-16,-25 25 0,25 0 15,-25 0-15,25-26 0,-25 26 16,0-25-16,0 0 16,25-25-16</inkml:trace>
  <inkml:trace contextRef="#ctx0" brushRef="#br0" timeOffset="-5631">4408 697 0,'0'-24'0,"0"-26"0,0 25 15,0 50 1,0 25 0,0-26-16</inkml:trace>
  <inkml:trace contextRef="#ctx0" brushRef="#br0" timeOffset="-5198">4881 1021 0,'25'0'0,"0"0"15,0 0-15,0 0 16,-25-50 0,0 25-16,-25 1 15,25-1-15,-25 0 0,0 0 16,-25 0-16,0 25 0,25-25 15,-24 25-15,-1 0 16,0 25-16,25 0 0,0 25 16,0-25-16,0 24 15,25 1-15,0 0 0,0 0 16,0 0-16,50-1 0,-25-24 16,25 0-16,0 0 15,-1-25-15,1 0 0,25-25 16,-25 0-16,0-25 0,-25 1 15,24-26-15,-24 0 16,0-24-16,-25 24 0,0-25 16,0 26-16,0-1 15,-25 0-15,25 25 0,0 26 16,-25 24-16,25 24 0,0 1 16,-25 25-16,25 0 15,0 25-15,0-1 0,0 1 16,25 0-16,0-25 15,0 24-15,-25-24 0,25-25 16</inkml:trace>
  <inkml:trace contextRef="#ctx0" brushRef="#br0" timeOffset="-4874">5379 1071 0,'25'-25'0,"0"25"0,-25-25 15,25 25-15,-25-25 0,25 25 16,-25-25-1,25 25 17,-1 0-32,1 0 15,0-25-15,0 25 0,0-24 16,0-1-16,0 25 16,0-25-16,0 0 0,-25 0 15,0 0-15,0 0 16,-25 0-16,0 0 0,-25 0 15,0 25-15,0 0 0,-24 0 16,24 25-16,0 0 16,0 25-16,25-25 0,1 25 15,24 24-15,24-24 16,26 0-16,0 0 0,25-25 16,-1 0-16,1 0 0</inkml:trace>
  <inkml:trace contextRef="#ctx0" brushRef="#br0" timeOffset="-4071">3686 2117 0,'0'-25'0,"0"0"16,0 0 0,-50 0-16,0 0 0,0 25 15,-24 0-15,-26 0 16,-25 0-16,1 25 0,-25 25 15,-1-25-15,-24 50 0,24-26 16,1 51-16,24-25 16,26 24-16,-1-24 0,50 25 15,26-1-15,24 1 0,49-25 16,151 99 0,-26-124-16,25 0 0,50-1 15,0-24-15,50-25 16,25-25-16,-25 0 0,24-24 15,-24-26-15,-25 0 0,-25-24 16,-25-26-16,-50 25 16,-24-24-16,-51-25 0,-49 24 15,-25 1-15,-50-1 16,-49 25-16,-26 26 0,-25-1 16,-74 0-16,0 26 0,-25 24 15,0 25-15,0 0 16,0 0-16,24 0 0,1 25 15,50-1-15,24 1 16,1 25-16</inkml:trace>
  <inkml:trace contextRef="#ctx0" brushRef="#br0" timeOffset="-3536">2490 2665 0,'0'-25'16,"-24"25"0,24-25-16,24 25 31,1 0-31,0 0 16,0 25-16,0-25 15,0 25-15,0 0 0,-25-1 16,25 1-16,0 0 15,0 0-15,-25 0 0,24 0 16,-24 0-16,0-50 31,0 0-15,25-25-16,-25 25 16,25 0-16,0-24 0,-25 24 15,25-25-15,0 25 0,0 0 16,25 25-16,-25 0 15,-1 25-15,1 0 0,0 0 16,0 0-16,0 25 16,-25-26-16,25 26 0,0-25 15,0-25-15</inkml:trace>
  <inkml:trace contextRef="#ctx0" brushRef="#br0" timeOffset="-3217">3287 2665 0,'25'0'0,"-25"25"32,25-25-1,0 0-31,-25-25 16,25 25-16,25-25 0,-25 25 15,-1-25-15,1 0 16,-25 0-16,25 25 0,-25-25 15,-25 0-15,0 0 16,1 25-16,-26-25 0,25 25 16,-25 0-16,0 0 0,25 25 15,-24-25-15,24 25 16,25 0-16,-25 0 0,25 0 16,0 0-16,25 0 15,0 0-15,-1 0 0,1-1 16,25-24-16,0 0 0</inkml:trace>
  <inkml:trace contextRef="#ctx0" brushRef="#br0" timeOffset="-2900">3810 2490 0,'0'-25'16,"-25"25"-1,0 0 1,1 25-16,-1 0 15,25 0-15,-25 0 16,25 0-16,0 0 0,0 0 16,0 0-16,0 0 15,25-1-15,0 1 0,-1-25 16,1 0-16,0 0 0,25 0 16,-25-25-16,0 25 15,25-49-15,-25 24 0,-1 0 16,-24-25-16,0 25 15,0-25-15,0 25 0,-24 1 16,-1-1-16,-25 25 0,25 0 16,-25 25-16,25-25 15,0 24-15,0 1 0,1 0 16</inkml:trace>
  <inkml:trace contextRef="#ctx0" brushRef="#br0" timeOffset="-2385">4258 2465 0,'-24'0'0,"24"-24"78,0-1-46,-25 25-32,0-25 15,0 25 1,0-25-16,0 25 16,0 0-16,25 25 0,-25-25 15,0 25-15,25 0 16,0-1-16,-25 1 0,25 0 15,0 0-15,25 0 16,-25 0-16,25 0 0,0 0 16,0 0-16,0-25 15,0 0-15,0-25 16,0 25-16,-25-25 0,25 0 16,-25 0-16,24 0 15,-24 0-15,25 0 0,-25 0 16,0 50 15,0 0-15,0 0-16,25-25 15,-25 25 1,25-25-16,0-25 16</inkml:trace>
  <inkml:trace contextRef="#ctx0" brushRef="#br0" timeOffset="-2024">4483 2341 0,'0'-50'0,"0"25"0,0 0 16,0 0-16,0 1 0,0-1 16,-25 25-16,25 25 15,0 24 1,0 1-16,25 0 0,-25 0 16,24 24-16,-24-24 15,25 25-15,0-25 0,-25 0 16,25-1-16,-25-24 15,0 0-15,0 0 0,25 0 16,-25-50 0,-25 0-16,25 0 15,-25-25-15,25 26 0,0-26 16,-25 0-16,25 0 16,0 0-16,25 25 0,0-24 15,0 49-15,0-25 0,0 25 16,25 0-16,-25 0 15,-1 25-15,1-25 0,-25 25 16,0-1-16,0 1 16,0 0-16,-25-25 0,1 25 15,-26-25-15,25 0 16,-25 0-16</inkml:trace>
  <inkml:trace contextRef="#ctx0" brushRef="#br0" timeOffset="-1592">4931 2216 0,'25'0'16,"-50"0"-1,0 25 1,0 0 0,25 0-1,0 0-15,0 25 16,25-25-16,-25 25 0,0-26 15,25 26-15,-25-25 16,0 25-16,25-25 0,-25 0 16,25-25 15,-25-25-31,0 0 0,0 0 16,0 0-16,0 0 15,0-25-15,-25 1 0,25-1 16,-25 0-16,25 0 0,-25 25 15,25 0-15,0-24 16,25 24-16,0 25 16,0 25-16,24-25 15,-24 25-15,25 24 0,-25-24 16,0 0-16,0 25 0,0-25 16,-25 25-16,0-25 15,-25-1-15,-25-24 0,0 25 16,-24-25-16,24 0 15</inkml:trace>
  <inkml:trace contextRef="#ctx0" brushRef="#br0" timeOffset="-826">4034 2988 0,'0'-24'15,"-25"24"1,25 24-1,0 1-15,-24 0 16,24 25-16,0 0 0,0 25 16,-25 24-16,25 1 15,-25 24-15,25 1 0,-25-1 16,25 26-16,0-26 16,-25 1-16,25-1 0,0-24 15,0-25-15,0-1 0,0 1 16,0-25-16,0-25 15,0 0-15,-25-1 0</inkml:trace>
  <inkml:trace contextRef="#ctx0" brushRef="#br0" timeOffset="-496">3486 4532 0,'-24'0'0,"-1"0"0,50 0 31,-1 0-15,1 25-16,0-25 0,25 25 15,0-25-15,-25 25 16,25 0-16,-25-25 0,24 25 16,-24-25-16,25 25 0,-25-25 15,25 0-15,-25 0 16,24-25-16,1 25 0,-25-25 15,25 25-15,-25-25 16,25 0-16,-25 0 16,-1 25-16,-24-25 0,-24 25 31,24 25-15,-25-25-16,0 25 15</inkml:trace>
  <inkml:trace contextRef="#ctx0" brushRef="#br0" timeOffset="2532">2391 5155 0,'-25'-25'0,"25"0"0,0 0 16,-25 25-16,25-25 0,-25 50 16,0 25-1,0 25-15,0-1 16,-24 51-16,24-1 15,-25 26-15,25-1 0,0 26 16,0-26-16,0 0 16,25-24-16,0-1 0,0-24 15,0 0-15,25-26 0,0-24 16,0 0-16,0 0 16,0-25-16,0-25 0,0 0 15,49 0-15,1-25 0,25 25 16,-1-25-16,76 0 15,-1 25-15,25-25 0,50 25 16,25 0-16,50 0 16,-1 25-16,51-25 0,0 0 15,-1 0-15,25 25 0,-24-25 16,-25 0-16,-26 0 16,-49 0-16,-25 0 0,-25 0 15,-74 0-15,-1 0 16,-74 0-16,0-25 0,-26 25 15,-24-25-15,-25 0 0,0 0 16,-25-25-16,-24 26 16,-1-51-16,-25 0 0,0 0 15,1-24-15,24-1 16,0 1-16,0-26 0,25 1 16,25-1-16,0-24 15,0 24-15,0 26 0,0-26 16,25 25-16,-25 26 0,0 24 15,-25-25-15,1 25 16,-1 25-16,-25-24 0,-25 24 16,-25 0-16,-49-25 0,0 25 15,-51 25-15,1-25 16,-75 0-16,0 25 0,-24 0 16,-26 0-16,0 0 15,-25 0-15,26 0 0,-1 0 16,25 25-16,50-25 0</inkml:trace>
  <inkml:trace contextRef="#ctx0" brushRef="#br0" timeOffset="4074">7745 5802 0,'0'25'0,"25"-25"47,24 0-31,1 0-16,0 0 0,25 0 15,-1 0-15,51 0 16,24 0-16,26 25 0,24 0 16,50-25-16,25 25 0,0 0 15,25 0-15,-1-25 16,26 25-16,-25-25 0,-25 25 16,0-25-16,-25 24 15,-25-24-15,-25 0 0,-49 0 16,-1 0-16,-49 0 0,-1 0 15,-49 0-15,0 0 16,-25 0-16,-25-24 0,0-1 16,-25 25-1,0-25-15,0 0 0,0 25 16,0-25-16,0 25 16,0 0-1,25-25-15,0 0 31,0 0-15,0 0-16,0-24 16,0-1-16,0-25 15,0-25-15,0 1 0,0-51 16,25 26-16,0-50 16,25-1-16,-25 1 0,25-25 15,0 0-15,-1-26 0,26 26 16,-50 0-16,25 0 15,-25 24-15,0 26 0,-25 0 16,0 49-16,0 0 16,0 26-16,0-1 0,-25 25 15,25 25-15,0 0 0,-25 0 16,25 1 0,0 48-1,25-24 63,0 0-62,24 25-16,1-25 16,0 0-16,50 25 0,49-25 15,0 25-15,51 0 16,24-25-16,50 25 0,24 0 15,26-25-15,25 25 16,-1-25-16,51 25 0,-1 0 16,-24-25-16,-1 24 0,-24-24 15,0 25-15,-26-25 16,-49 0-16,-25 0 0,-50 0 16,-49 0-16,-1 0 15,-74-25-15,-25 1 0,-25-1 16,-50 0-16,-25 0 15,0 0-15,0 0 16,1 0-16,-1 25 0,25-25 16,0 25-16</inkml:trace>
  <inkml:trace contextRef="#ctx0" brushRef="#br0" timeOffset="4369">18751 2216 0,'-25'-24'0,"1"24"0,-1-25 15,25 0-15,0 0 0,25 0 16,-25 0-16,24 25 16,-24-25-16,25 25 15,0 0-15,0 25 16,0 0-16,25 25 15,25 0-15,24-1 0,-24 26 16,25 0-16,-26-1 0,1 1 16,-25-25-16,0 25 15,-50-26-15,-50 26 0,-25-50 16,0 25-16,-49-25 16,-1 0-16</inkml:trace>
  <inkml:trace contextRef="#ctx0" brushRef="#br0" timeOffset="5604">19598 1967 0,'25'-49'0,"-25"-26"15,25 25-15,0 0 16,-25 1-16,25 24 0,-25 0 16,25 25-1,-25 25-15,0 24 16,0 1-16,0 50 0,-25 24 16,25 1-16,0 49 15,0 0-15,0 26 0,0-1 16,0 0-16,0-25 15,0 26-15,0-1 0,-25-25 16,25 0-16,-25-24 0,0-1 16,0 1-16,0-26 15,0 1-15,0-26 16,-24 1-16,24 0 0,0-1 16,0-24-16,25 0 0,-25-1 15,0-24-15,25-25 0,0 50 16,25-75-1,0 25-15,0-25 0,25 0 16,-26 0-16,51-25 0,0 25 16,0 0-16,24 0 15,51 0-15,-1 25 0,25 0 16,26-1-16,49 1 16,0 0-16,24 0 0,1 25 15,0-25-15,0 0 0,0 0 16,-50 24-16,0-24 15,-24 0-15,-26 0 0,-25-25 16,-49 25-16,0-25 16,-51 0-16,1 0 0,-50-25 15,-50 0-15,1 0 0,-26-24 16,0-26-16,0 25 16,-24-25-16,24-24 0,0 24 15,26-25-15,-1 1 16,25-26-16,25 1 0,0-26 15,25 1-15,0-50 0,-25 0 16,25-26-16,-25 1 16,0-25-16,0 0 0,0 0 15,-25 0-15,0 25 0,0 0 16,0 25-16,-25 0 16,25 49-16,0 26 0,-24-1 15,24 50-15,-25 1 16,0 24-16,25 0 0,-25 0 15,1 25-15,24-24 0,-25 24 16,25 0-16,-25 25 16,25-25-16,-25 25 0,26 0 15,-51 0-15,0 0 16,-24 25-16,-1-25 0,-25 25 16,-24-25-16,-25 25 15,24-25-15,-24 0 0,25 24 16,-1-24-16,26 0 0,-1 0 15,26 0-15,-26 0 16,25 0-16,1 0 0,24 25 16,0-25-16,1 25 15,24 0-15,0 25 0,0 0 16,25 0-16</inkml:trace>
  <inkml:trace contextRef="#ctx0" brushRef="#br0" timeOffset="6114">20719 6400 0,'0'-25'16,"25"25"0,-25-25-16,24 25 0,-24-25 15,25 25 1,-25-25-16,0 50 15,0 0-15,0 0 0,0 25 16,0 0-16,25 24 16,-25-24-16,0 25 0,25 25 15,-25-26-15,0 1 0,0 0 16,25-26-16,-25 26 16</inkml:trace>
  <inkml:trace contextRef="#ctx0" brushRef="#br0" timeOffset="6499">20893 7496 0,'-25'-25'0,"0"25"15,0-25-15,0 25 16,0 0-16,-24 0 0,-1 25 15,0 0-15,0 0 16,0-1-16,1 26 0,24-25 16,0 25-16,25 0 15,0 0-15,0-26 0,25 26 16,25-25-16,-1 25 0,26-50 16,25 25-16,-26 0 15,26-25-15,0 0 0,-26-25 16,26 0-16,-50 0 15,24 0-15,-49-25 0,-25 1 16,0 24-16,-25-25 0,-24 0 16,-1 0-16,-25 25 15,-25-24-15,26 24 0,-1 0 16,0 25-16,1-25 0,49 25 16,-25-25-16</inkml:trace>
  <inkml:trace contextRef="#ctx0" brushRef="#br0" timeOffset="7122">20594 3810 0,'0'-25'15,"0"0"-15,0 0 16,0 1-16,0-1 0,-25 0 16,-25 25-16,26 0 0,-26 0 15,0 25-15,0 0 16,0-1-16,1 1 0,-1 25 16,25-25-16,0 25 0,25 0 15,0-1-15,50 1 16,-25 0-16,49 0 0,-24 0 15,25 0-15,0 24 16,-1-49-16,1 25 0,0-25 16,-50 25-16,-1-25 0,-48-1 15,-26-24 1,0 0-16,-50 0 0,26 0 16,-26-24-16</inkml:trace>
  <inkml:trace contextRef="#ctx0" brushRef="#br0" timeOffset="7362">21092 3835 0,'50'-25'16,"0"0"-16,-50-25 0,0 26 15,-25 24-15,-25 0 16,0 24-16,25 26 15,-24 0-15,-1 25 0,0-1 16,25 26-16,0 0 0,0-1 16,0 1-16,25-25 15,-25 24-15,25-24 0,0-25 16,0 24-16,0-49 16</inkml:trace>
  <inkml:trace contextRef="#ctx0" brushRef="#br0" timeOffset="7693">21316 4184 0,'25'-50'0,"-25"0"0,0 25 16,0 0-16,0 0 16,25 25-16,-25 25 15,25 0-15,0 0 16,-25 25-16,50 0 0,-25 0 15,24-26-15,1 26 0,0 0 16,0-25-16,0 0 16,-25 0-16,24-25 0,1 0 15,-25-25-15,0 0 16,0 0-16,25 0 0,-50-25 16,25 25-16,-1-24 0,-24 24 15,25 0-15,-25 50 16,0 0-16,0 24 15,0 26-15,0 25 16,0 24-16,-25 1 0,25 24 16</inkml:trace>
  <inkml:trace contextRef="#ctx0" brushRef="#br0" timeOffset="8817">1096 598 0,'0'50'0,"0"24"16,0 26-16,0 24 0,0 26 16,0 24-16,0 25 0,0 26 15,0-1-15,0 25 16,0-25-16,25 25 0,-25-50 16,25 0-16,-25-24 0,0-1 15,25-50-15,-25 1 16,0-1-16,0-49 0,0 0 15,25-1-15,-25-49 16,0 0-16,0 0 0</inkml:trace>
  <inkml:trace contextRef="#ctx0" brushRef="#br0" timeOffset="9484">946 623 0,'-49'-50'0,"-1"0"16,25 0-16,25 25 0,50-24 16,24 24-16,26 0 15,50-25-15,24 25 0,50 0 16,50-25-16,25 1 15,49 24-15,26-25 0,49 25 16,1 0-16,49 0 0,0 25 16,25 0-16,-25 25 15,0 0-15,-50 0 0,-49 0 16,-25 0-16,-51 0 16,-73 24-16,-26-49 0,-75 25 15,-24 0-15,-50 0 0,-25 0 16,-25 0-16,0 0 15,0 25-15,-25-1 0,-25 26 16,25 0-16,0 24 16,-25 1-16,50 25 0,-25-1 15,25 1-15,0-1 0,25 25 16,-25 1-16,25-1 16,-25 1-16,25 24 0,-25-25 15,25 1-15,-25-1 16,0-24-16,0 24 0,0-49 15,0 24-15,0-24 0,0 0 16,0-26-16,0 26 16,0-50-16,0 24 0,0-49 15,-25 25-15,25-25 16,-25 0-16,0-25 0,-49 25 16,-1-25-16,-50 0 0,-49 0 15,-50 0-15,-50 0 16,-50 0-16,-49 0 0,-51 0 15,-24 0-15,-75 25 16,0-25-16,-25 25 0,-24-1 16,-1 1-16,0 25 0,25-25 15,50 0-15,25-25 16,75 25-16,24-25 0</inkml:trace>
  <inkml:trace contextRef="#ctx0" brushRef="#br0" timeOffset="11473">5753 2316 0,'0'-25'0,"0"0"16,24 50 15,26 0-31,-25 0 16,25 25-16,25-25 15,-26 24-15,1 1 0,25 0 16,-25 0-16,0-25 0,-25 25 16,-1-26-16,1 1 15,-25 0-15</inkml:trace>
  <inkml:trace contextRef="#ctx0" brushRef="#br0" timeOffset="11673">5952 2167 0,'0'-25'0,"-25"0"16,0 50-1,0 25-15,25-1 16,-25 1-16,-25 25 16,25 0-16,-24 24 0,-1-24 15,25 0-15,-25-1 0,0 1 16,25-25-16,1 0 15,-1-25-15,0-1 0</inkml:trace>
  <inkml:trace contextRef="#ctx0" brushRef="#br0" timeOffset="11966">6126 822 0,'-25'-25'16,"0"25"-16,0 0 0,0 0 16,25 25-16,0 0 15,50 25-15,0-1 16,0 1-16,25 25 0,24-25 15,-24 24-15,25-24 16,-26 25-16,1-25 0,0 0 16,-26-26-16,-24 26 0</inkml:trace>
  <inkml:trace contextRef="#ctx0" brushRef="#br0" timeOffset="12176">6599 747 0,'-25'-50'16,"0"1"-16,1 24 0,-1 25 16,0 25-16,-25 0 0,0 49 15,0 1-15,1 0 16,-26 24-16,0-24 0,25 25 16,-24-1-16,24 1 15,0-26-15,0 1 0,25 0 16,0-25-16,25 24 0,0-24 15,0 0-15,0-25 16</inkml:trace>
  <inkml:trace contextRef="#ctx0" brushRef="#br0" timeOffset="12685">6226 5777 0,'0'-24'16,"0"-1"-16,0 0 15,25 25 1,0 0-16,-1 25 16,26 0-16,-25-1 0,25 26 15,25-25-15,-26 25 16,1-25-16,0 25 0,-25-25 15,25-1-15,-25 1 16,0-25-16</inkml:trace>
  <inkml:trace contextRef="#ctx0" brushRef="#br0" timeOffset="12824">6848 5603 0,'0'-50'15,"0"25"-15,-25 1 0,0 24 16,1 24-16,-26 1 15,0 25-15,-25 0 0,1 25 16,-1 24-16,0 1 0,-24 24 16,-1-24-16</inkml:trace>
  <inkml:trace contextRef="#ctx0" brushRef="#br0" timeOffset="20008">1918 8791 0,'-25'0'16,"0"0"-1,0 0 1,25-25-16,25 25 15,0 0 1,25 0-16,-1 0 0,51-25 16,-25 25-16,49-25 15,-24 25-15,24-25 0,-24 25 16,0 0-16,-26-25 0,1 25 16,-50 0-16,0 0 15</inkml:trace>
  <inkml:trace contextRef="#ctx0" brushRef="#br0" timeOffset="20196">2241 8766 0,'-25'0'15,"1"0"-15,24 25 16,24-1 0,-24 1-16,25 0 0,-25 25 15,25 0-15,-25 0 16,25 24-16,-25-24 0,0 25 15,0-25-15,0 0 0,0-1 16,0 1-16,0 0 16,-25-25-16</inkml:trace>
  <inkml:trace contextRef="#ctx0" brushRef="#br0" timeOffset="20562">2739 9189 0,'0'-25'0,"0"0"0,-24 25 16,24-25-16,-25 25 15,0 0-15,0 0 16,0 25-16,0-25 0,25 25 16,-25 0-16,25 0 0,0 0 15,0 25-15,0-25 16,25-1-16,0 1 0,0 0 15,0 0-15,0-25 16,24 0-16,1 0 0,-25 0 16,25-25-16,-25 0 0,25 0 15,-25 1-15,-25-1 16,0-25-16,0 25 0,0 0 16,-25 0-16,-25 0 15,25 25-15,-25 0 0,0 0 16,25 0-16,-24 25 0,24 0 15,0 0-15,25 0 16,25 0-16</inkml:trace>
  <inkml:trace contextRef="#ctx0" brushRef="#br0" timeOffset="20908">3287 9164 0,'0'-25'16,"-25"25"-1,0 0 1,1 0-16,-1 0 0,0 0 16,0 0-16,0 25 15,0 0-15,25 0 0,-25 0 16,25 0-16,0 0 16,25 24-16,-25-24 0,25 0 15,0 0-15,25 0 0,-25-25 16,24 0-16,1 0 15,0 0-15,0 0 0,-25-25 16,24 0-16,-24 0 0,0-24 16,-25 24-16,0 0 15,-25-25-15,0 25 0,1 0 16,-26 0-16,0 25 16,0 0-16,0 0 0,1 0 15,24 0-15,-25 0 0,50 25 16</inkml:trace>
  <inkml:trace contextRef="#ctx0" brushRef="#br0" timeOffset="21121">3760 8766 0,'-24'-25'15,"24"0"-15,-25 25 16,0-25-16,0 25 15,25 25-15,0 0 16,0 25-16,0-1 16,0 26-16,25 0 0,-25-1 15,0 1-15,25 0 16,-25-25-16,0 24 0,25-24 16,-25-25-16</inkml:trace>
  <inkml:trace contextRef="#ctx0" brushRef="#br0" timeOffset="21294">3985 9164 0,'24'-25'0,"-24"0"15,0 50 17,0 0-17,0 0-15,0 0 0,0 0 16,-24 25-16,24-25 0,0-1 15,0 1-15</inkml:trace>
  <inkml:trace contextRef="#ctx0" brushRef="#br0" timeOffset="21440">4184 8965 0,'-25'-25'0,"25"-25"16,-25 25-16,25 0 0,-25 25 0,0 0 15,25 25 1</inkml:trace>
  <inkml:trace contextRef="#ctx0" brushRef="#br0" timeOffset="22212">4209 9064 0,'25'25'0,"-1"-25"47,-24 25-47,25-25 16,-25 25-16,25 0 15,0 0-15,-25 25 0,25 0 16,-25-25-16,0 24 16,0-24-16,25 25 0,-25-25 15,0 0-15,25-25 16,0-25-1,0 25-15,0-50 0,-1 25 16,1-25-16,25 26 16,-25-26-16,0 25 0,0 0 15,0 0-15,-25 0 0,0 50 32,0 0-32,0 0 15,0 0-15,0 0 16,25-25-16,-25 25 0,25-25 15,24 0-15,-24 0 16,25 0-16,0-25 0,0 0 16,0 0-16,-26 0 0,26 0 15,0 0-15,-25 0 16,-25 0-16,25 0 0,-25 0 16,-25 1-16,0 24 15,0 0-15,-25 0 16,25 24-16,1-24 0,-1 25 15,0 0-15,0-25 16,0 25-16,25 0 0,0 0 16,25 0-16,0-25 15,0 0 1,0 0-16,-1 0 0,1 0 16,0 0-1,0 25-15,-25 0 16,0 25-16,25-1 0,-25 1 15,25 25-15,0 0 16,0-1-16,0 26 0,-25-25 16,25-1-16,-25 1 15,0-25-15,-25 0 0,0-1 16,-25-49-16,0 0 0,-25 0 16,1 0-16,24-25 15,0-24-15,25-1 0,0-25 16,25 0-16,25 1 15,25-1-15,25 0 0,-25 1 16,24 24-16,1 0 0,-25 25 16,24 25-16,-49 0 15,0 0-15</inkml:trace>
  <inkml:trace contextRef="#ctx0" brushRef="#br0" timeOffset="22926">1320 8591 0,'0'-49'16,"0"-1"-16,-25 25 0,25 0 15,0 0-15,0 0 16,0 50-1,0 0-15,0 25 0,0 24 16,0 26-16,0 0 16,0 24-16,0 26 15,0-26-15,0 26 0,0-26 16,25 1-16,-25-1 0,0-24 16,0-1-16,0-24 0,0 0 15,25-1-15,-25-24 16,0-25-16,0 0 0,0 0 15,25-25 1,0-25-16,25 0 0,-1 0 16,1 25-16,50-25 0,24 0 15,1 25-15,49-25 16,50 25-16,25 0 0,75 0 16,25 0-16,24 0 0,50 25 15,51 0-15,-1 0 16,25 0-16,25 0 0,-25 0 15,0 0-15,-25-25 16,-25 25-16,-25-25 0,-49 0 16,-25 0-16,-51 0 0,-24 0 15,-74-25-15,-26 25 16,-50 0-16,-49-25 0,-50 25 16,-50-25-16,-25 0 15,1 25-15,-51-25 0,25 25 16,-24-25-16,-1 25 15,0-25-15,1 25 0,24 0 16</inkml:trace>
  <inkml:trace contextRef="#ctx0" brushRef="#br0" timeOffset="24037">747 8492 0,'25'0'15,"25"-25"-15,-25 25 16,50-25-16,-1 25 0,1-25 15,50 25-15,-26 0 16,1-25-16,24 25 0,26 0 16,-26 0-16,50 0 0,1 0 15,49 0-15,25-25 0,25 25 16,74 0-16,26 0 16,49 25-16,50 0 0,1-25 15,49 25-15,-1 0 16,26 25-16,-25-25 0,0-1 15,-25 1-15,-50 0 16,1 0-16,-51 0 0,-24-25 16,-51 0-16,-49 0 0,-25 0 15,-49 0-15,-51 0 16,-25 0-16,-49 0 0,0 0 16,-50 0-16,0 0 15,0 0 1,0 0-1,24 0-15,-24 0 16,25 0-16,0 25 0,0-25 16,-25 0-16,-1 0 15,1 0-15,-25 25 16,-25-25-16,1 0 16,-1 0-1,0 0-15,0 0 16,25 25-1,-25-25 1,25 25-16,-25 0 16,0-1-16,0 1 15,0 25-15,0-25 0,1 25 16,-1 25-16,0-1 0,25 1 16,-25 0-16,25-1 15,0 26-15,25-25 0,-25 24 16,25-24-16,-25 0 15,25-1-15,-1-24 0,-24 25 16,25-50-16,-25 25 0,0-25 16,0 24-16,0-24 15,0 0-15,0 0 0,25 0 16,-25 0-16,0 0 16,0 0-16,0 0 31,-25-25-16,25 24 1,-25-24-16,1 25 16,-1 0-16,0-25 0,-25 25 15,0-25-15,-25 25 0,1-25 16,-26 0-16,-49-25 16,-26 0-16,-24 0 0,-25 0 15,-25-24-15,-50 24 16,25-25-16,0 25 0,0 25 15</inkml:trace>
  <inkml:trace contextRef="#ctx0" brushRef="#br0" timeOffset="25664">6276 9488 0,'-25'-25'15,"25"0"-15,-25 25 0,25-25 16,0 0-16,0 0 15,0 0-15,25 1 0,0-1 16,-1 25 0,-24 25-16,25-25 15,0 24-15,-25 26 0,25-25 16,0 25-16,-25-25 16,25 25-16,-25-1 0,25-24 15,-25 25-15,0-25 16,0 0-16,0 0 0,-25 0 15,25 0-15,-25-25 16,0-25 0,25 0-1,0 0-15,0-25 0,0 0 16,25 1-16,0-1 0,-25-25 16,50 25-16,-25 0 0,0 1 15,-1-1-15,1 25 16,0 25-16,0 0 0,0 25 15,0 0-15,0 0 16,0 24-16,-25 1 0,25-25 16,0 25-16,-25 0 0,0-25 15,0 0-15,0-1 16,0 1-16,24-25 0,-24-25 31,25 1-15,-25-1-16,0 0 0,25-25 15,-25 25-15,25-25 16,0 25-16,0 0 0,0 1 16,0 24-16,0 0 15,0 0-15,-1 24 0,-24 1 16,25 0-16,-25 0 0,25 25 16,-25-25-16,25 25 15,-25-25-15,0-1 0,0 1 16,25 0-16,-25 0 0</inkml:trace>
  <inkml:trace contextRef="#ctx0" brushRef="#br0" timeOffset="25861">7346 9289 0,'0'-25'0,"0"0"15,-25 25-15,0 25 16,25 0-1,0 0-15,0-1 16,25 26-16,-25-25 0,25 25 16,-25-25-16,25 25 15,-25-1-15,25-24 0,-25 0 16,25 0-16</inkml:trace>
  <inkml:trace contextRef="#ctx0" brushRef="#br0" timeOffset="26001">7396 9015 0,'-25'-25'15,"25"0"-15,0 0 0,-25 25 16,0 25 0,25 0-16</inkml:trace>
  <inkml:trace contextRef="#ctx0" brushRef="#br0" timeOffset="26558">7844 9463 0,'25'0'0,"0"0"15,0 0-15,-25-25 16,25 0-16,0 0 15,-25 0-15,0 0 16,-25 1-16,0-1 0,25 0 16,-25 25-16,0-25 0,0 25 15,-24 0-15,24 0 16,0 25-16,0 0 0,0 0 16,0-1-16,0 26 15,25 0-15,-25-25 0,25 25 16,0-25-16,25 24 15,-25-24-15,25 0 0,0-25 16,0 25-16,0-25 0,0 0 16,0 0-16,24 0 0,-24-25 15,25 0-15,-25 0 16,0 1-16,0-26 0,0 0 16,0 0-16,-25 0 15,24-24-15,-24-1 0,0 25 16,0 0-16,-24-24 0,24 24 15,-25 25-15,25-25 16,-25 25-16,0 25 16,0 25-1,25 0-15,0 25 16,0-25-16,0 24 0,0 1 16,0 0-16,0 0 15,0 0-15,0 24 0,25-24 16,-25 0-16,25 0 15,-25-25-15,25 25 0,-25-26 16,0 1-16</inkml:trace>
  <inkml:trace contextRef="#ctx0" brushRef="#br0" timeOffset="27170">8492 9488 0,'0'-25'15,"0"0"1,-25 0-16,25 0 15,-25 25-15,25-25 16,-25 25-16,25-25 0,-25 1 16,0 24-16,0 0 15,0 0 1,1 24-16,-1 1 0,0 0 16,0 0-16,0 0 0,0 0 15,25 25-15,0-25 16,0 0-16,0 24 0,0-24 15,25 0-15,0 0 0,0-25 16,0 25-16,24-25 16,-24 0-16,0-25 0,25 0 15,-25 0-15,0 0 16,0-24-16,0-1 16,0 0-16,-1-25 0,1 25 15,-25-24-15,0-26 0,0 25 16,0 1-16,0 24 0,0-25 15,0 50-15,-25-25 16,1 75 0,24 0-16,0 25 15,0 0-15,0 25 0,0-1 16,24 1-16,-24 0 0,25-1 16,0 51-1,-25-75-15,25 0 0,-25-1 16,25-24-16,-25 0 0,25-25 15</inkml:trace>
  <inkml:trace contextRef="#ctx0" brushRef="#br0" timeOffset="27397">8940 9114 0,'0'-25'15,"0"0"-15,0 1 0,-25-1 16,25 50 15,0-1-15,0 1-16,0 0 0,25 25 15,-25 0-15,0 0 0,0 0 16,25 24-16,-25-24 16,0 0-16,25 0 0,-25-1 15,0-24-15,25 0 0</inkml:trace>
  <inkml:trace contextRef="#ctx0" brushRef="#br0" timeOffset="27801">9139 9463 0,'0'-25'16,"25"25"46,0 0-62,0 0 16,0 0-16,25 0 16,-25 0-16,24-25 0,1 25 15,-25-25-15,0 25 16,0-25-16,0 0 0,-25 1 16,0-1-16,0 0 0,0 0 15,-25 0-15,0 0 16,0 0-16,0 0 0,0 25 15,0 0-15,-24 0 0,24 0 16,0 25-16,0 25 16,0-25-16,25 25 0,-25-1 15,25 1-15,0 25 16,0-25-16,25 0 0,0-26 16,0 26-16,25-25 15,-26 0-15,26 0 0,-25-25 16,25 0-16,0 0 0,0 0 15,-26-25-15,1-25 16</inkml:trace>
  <inkml:trace contextRef="#ctx0" brushRef="#br0" timeOffset="28935">9687 9413 0,'0'-25'16,"-25"0"-16,0 0 15,25 1-15,0-1 16,25 25 0,0 0-16,0 25 15,0-25-15,0 49 16,0-24-16,0 0 0,-1 25 16,1 0-16,-25 0 0,25-26 15,-25 26-15,25-25 16,-25 25-16,0-25 0,0 0 15,0 0 1,0-50 0,25 25-16,-25-25 15,25 0-15,-25 0 16,25 0-16,-25 0 0,25 0 16,-25 0-1,25 25-15,-25-24 16,0-1-1,0 0 1,25 0-16,-25 0 16,0 0-1,0 0-15,0 0 16,0 0-16,0 50 78,0 0-62,0 0-16,25-25 15,-25 50-15,24-25 0,1 0 16,0 0-16,0-1 0,0 1 16,0 0-16,25 25 15,-25-50-15,0 0 31,-25-25-15,0 0-16,0 0 16,0 0-16,0 1 15,0-1-15,0-25 0,0 25 16,0 0-16,0 0 16,0 0-16,0 0 0,0 0 15,24 25 16,1 0-15</inkml:trace>
  <inkml:trace contextRef="#ctx0" brushRef="#br0" timeOffset="29317">10584 9338 0,'24'0'16,"-24"-24"-16,25 24 0,-25-25 15,-25 0 1,1 0-1,-1 25-15,0-25 0,0 25 16,0 0 0,0 0-16,25 25 0,-25 0 15,0 0-15,25 24 16,-25-24-16,25 25 0,-25 0 16,25 0-16,0-25 0,0 0 15,25 24-15,0-24 16,0-25-16,-25 25 15,25-25-15,0 0 16,0-25-16,0 25 0,0-25 16,0 0-16,-1 1 0,1-1 15,0-25-15,-25 25 16,25 0-16,-25 0 0,0 50 31,0 0-15,0 0-16,0 0 0,0 0 15,0 24-15,0-24 16,0 0-16,25 0 0</inkml:trace>
  <inkml:trace contextRef="#ctx0" brushRef="#br0" timeOffset="29630">10758 9338 0,'0'-49'0,"-25"24"15,25-25-15,0 25 16,0 50 0,25 0-1,0 0-15,-25 25 0,25-26 16,-25 26-16,25 0 0,-25 0 16,0-25-16,24 25 15,-24-26-15,0 1 16,0-50-1,0 1 1,0-1-16,0 0 0,0-25 16,0-25-16,0 25 15,25 1-15,-25-1 0,25 25 16,-25-25-16,25 50 16,0 0-16</inkml:trace>
  <inkml:trace contextRef="#ctx0" brushRef="#br0" timeOffset="29996">11082 9363 0,'24'0'15,"-24"25"-15,-24 0 32,24 0-17,0 0 1,24-25-1,1 0-15,0 0 16,0-25-16,0 25 16,0-25-16,-25 0 0,25 0 15,0 0-15,-25 1 16,0-26-16,0 25 0,-25 0 16,25 0-16,-25 0 0,0 25 15,-25 0-15,25 0 16,0 25-16,1 0 0,-1 25 15,0 0-15,25-1 16,0 1-16,0 0 0,0 25 16,50-50-16,-26 24 0,1-24 15,25 0-15,25 0 16,-25 0-16,0-25 0,-1 0 16,1-25-16</inkml:trace>
  <inkml:trace contextRef="#ctx0" brushRef="#br0" timeOffset="33502">2565 11007 0,'-25'-50'0,"-25"25"0,50 0 15,-24 0-15,-1 25 16,0 0-16,0 50 16,0 0-16,25 0 0,-25 49 15,25 1-15,0 24 16,0 26-16,0-1 0,-25 1 15,25 24-15,-25-25 16,25 1-16,-25-26 0,25 1 16,-25-1-16,25-49 0,-25 25 15,25-51-15,0 1 16,25 0-16,0-25 0,25 0 16,25-25-16,24 0 15,26 0-15,49-25 0,25 25 16,50-25-16,75 25 0,25-25 15,49 25-15,26 25 16,49 0-16,25 0 0,-25 0 16,25 25-16,0-1 15,-50 1-15,-24 0 0,-1 0 16,-50 0-16,-24-25 0,-25-1 16,-50 1-16,-25 0 15,-25-25-15,-50 25 0,-49-25 16,-26 0-16,-24 0 15,-50-25-15,0 25 0,-50-25 16,0 0-16,-25 25 16,0-24-16,-24-26 0,-1 25 15,0 0-15,25-25 0,-24 25 16,24-25-16,25 1 16,0-1-16,0 0 0,25 0 15,0-25-15,0 1 0,0-26 16,0 1-16,0-1 15,0 0-15,-25 1 0,0-1 16,-24-24-16,24 24 16,-25 25-16,25-24 0,-25 24 15,0 25-15,25-25 0,-24 51 16,24-26-16,-25 0 16,25 25-16,-50-25 0,1 25 15,-26 0-15,-24 1 16,-51-1-16,-24 0 0,-50 0 15,-25 0-15,-25 0 0,-24 0 16,-1 0-16,-25 0 16,25 0-16,1 25 0,24-24 15,0-1-15,50 25 16,-25 0-16,25-25 0,0 25 16,25 0-16,0 0 15,0 0-15,25 0 0,-1 0 16,26 25-16,25-25 0,-1 25 15,26-25-15,24 24 16,0-24-16,1 25 0,24-25 16,0 25-16,1-25 0,-1 0 15,25 25-15,-24-25 16,24 0-16,25 25 0,-25-25 16,50 25-16</inkml:trace>
  <inkml:trace contextRef="#ctx0" brushRef="#br0" timeOffset="33959">3511 12152 0,'-25'-25'0,"1"1"15,24-1 1,24 0-16,1 25 16,0 25-16,0 0 15,0-1-15,0 26 0,25 25 16,-25-25-16,25 24 15,-26 26-15,26-50 0,-25 25 16,25-1-16,-25-24 0,25 0 16,-25-25-16,-1 0 15,-24 0-15,25-25 0,0 0 16,0-25-16,-25-25 16,25 0-16,0 0 0,0-24 15,0-26-15,0 0 0,0 1 16,-1-1-16,1 25 15,0 1-15,0 24 0,-25 0 16,25 25-16,-25 0 16,0 50-16,-25-25 15</inkml:trace>
  <inkml:trace contextRef="#ctx0" brushRef="#br0" timeOffset="34330">5030 12078 0,'50'0'16,"-50"-25"-16,25 25 0,-25-25 15,0 0-15,0 0 0,-25 0 16,0 25-16,-24 0 16,-1 0-16,0 0 0,-25 0 15,25 25-15,-24 0 16,24 0-16,0 0 0,25 25 15,25-26-15,0 1 16,25 25-16,0-25 0,50 25 16,-1-25-16,1 25 0,25-26 15,-26 26-15,26 0 16,-25 0-16,-25-25 0,-26 25 16,1-1-16,-25-24 15,-25 25-15,-24-25 0,-26 0 16,-25 0-16,26 0 0,-26-25 15,0 25-15,1-25 16,24 0-16,25-25 0,25 0 16,0 0-16,25-25 15</inkml:trace>
  <inkml:trace contextRef="#ctx0" brushRef="#br0" timeOffset="34599">5827 12227 0,'50'-25'16,"0"25"-16,-25-25 0,0 0 16,0 0-16,-25 1 15,-25-1-15,0 25 0,0-25 16,0 25-16,-25 0 0,0 0 16,25 25-16,-24 0 15,-1 24-15,0 1 0,0 0 16,25 0-16,0 0 15,1-1-15,24 26 0,24-25 16,1-25-16,0 25 16,50-26-16,-25 26 0,24-50 15,1 25-15,0-25 0,24 0 16</inkml:trace>
  <inkml:trace contextRef="#ctx0" brushRef="#br0" timeOffset="35374">6500 12501 0,'49'-50'16,"-24"0"-16,0 25 15,-25 1-15,0-26 0,0 25 16,-25 0 0,0 0-16,1 25 0,-26 0 15,25 25-15,0 0 0,0 0 16,0 0-16,0 0 16,25 24-16,0 1 0,0 0 15,0 0-15,0-25 16,25 24-16,0-24 0,0 0 15,25 0-15,0-25 0,-1 0 16,1 0-16,25-25 16,-25 0-16,24 0 0,-24 1 15,-25-26-15,0 0 16,0 0-16,-25 0 0,0 25 16,-25-24-16,-25 24 0,0-25 15,1 50-15,-26-25 16,25 25-16,0 0 0,0 0 15,26 0-15,-1 25 16,50-25-16,24 25 16,1-25-16,25 0 0,0 25 15,-1-25-15,26 0 16,-25 0-16,24-25 0,-24 25 16,0 0-16,-1-25 15,-24 25-15,0 0 0,-25 0 16,0-25-16,0 25 0,-25-25 15,-25 25 1,0 0 0,0 0-16,0 0 0,0 25 15,-25 0-15,25 0 16,0 0-16,1 0 0,-1 24 16,0-24-16,25 0 15,0 25-15,0-25 0,25 0 16,0 0-16,-1 0 15,26 0-15,-25-25 0,25 0 16,-25 0-16,25-25 0,-25 0 16,24 0-16,-24 0 15,0-25-15,-25-25 0,25 26 16,0-51-16,-25 25 16,25-24-16,0 24 0,-25-25 15,25 26-15,0 24 0,0 0 16,-25 25-16,24 25 15,-24 25-15,-24 25 16,-1 25-16,0-26 0,25 51 16,-25-25-16,0-1 15,25 26-15,0-25 0,0-1 16,0-24-16,25 0 16,-25 0-16,25-25 0</inkml:trace>
  <inkml:trace contextRef="#ctx0" brushRef="#br0" timeOffset="35698">8019 12476 0,'25'-25'0,"-1"25"16,1-25-16,-25 0 0,25 25 15,-25-25-15,25 25 0,0-24 16,0 24 0,0 0-16,0 0 0,25 0 15,-26 0-15,26-25 16,50 0-16,-50 25 15,-1-25-15,1 25 0,0-25 16,-25 0-16,0 0 16,-25 0-16,0-25 0,-25 26 15,-25-26-15,0 25 16,-24 0-16,24 0 0,-25 25 16,0 25-16,26 0 0,-1 25 15,0-1-15,25 1 16,25 25-16,0 0 0,25-1 15,0 1-15,25-25 16,0 0-16,24-1 0,1-24 16,0-25-16</inkml:trace>
  <inkml:trace contextRef="#ctx0" brushRef="#br0" timeOffset="36558">9886 12053 0,'-25'0'16,"0"0"-16,1 25 0,-1-25 15,25 25-15,0-1 32,25 1-32,24 0 15,-24 0-15,25 0 16,25 0-16,24 0 0,1 0 15,0 0-15,49 0 0,-24-1 16,24 1-16,25 0 16,-24 0-16,-1-25 0,1 25 15,-1-25-15,-25 0 0,-24 0 16,-25 0-16,-1 0 16,-24 0-16,-25-25 0,0 0 15,0 25-15,-25-25 16,0 0-16,0 1 0,0-1 15,0 0-15,-25-25 16,25 25-16,0 0 16,0 0-16,0 0 0,0 0 15,25 1 1,-25-1-16,0 0 31,25 25-31,-50 0 47</inkml:trace>
  <inkml:trace contextRef="#ctx0" brushRef="#br0" timeOffset="37024">12078 11530 0,'-25'-50'0,"0"25"0,0 25 16,0-25-16,25 0 15,-25 25-15,0-25 0,0 25 16,25-25-1,25 25 1,0 0-16,0 0 0,25 0 16,25-24-16,-26 24 15,26 0-15,-25 0 0,25 0 16,-51 0-16,26 0 16,-25 0-16,-50 0 15,0 0 1,0 0-16,1 0 15,-1 0-15,25 24 16,0 1 0,0 0-16,0 25 0,0 0 15,0 25-15,0-1 0,0 1 16,0 0-16,0-1 16,0 1-16,0 0 0,0 0 15,-25-26-15,25 1 16,0-25-16</inkml:trace>
  <inkml:trace contextRef="#ctx0" brushRef="#br0" timeOffset="37774">12675 11928 0,'25'-25'15,"-25"0"1,0 1-1,-25 24 1,0 0-16,1 0 0,-1 0 16,0 24-16,0 1 15,0 25-15,0-25 16,25 25-16,0-25 0,0 25 16,25-1-16,0-24 15,0 0-15,25 0 0,-1 0 16,1-25-16,0 0 0,0 0 15,0 0-15,-1-25 16,-24 0-16,0-25 0,-25 25 16,0-24-16,0-1 15,-25 0-15,0 0 0,0 25 16,-24-24-16,24 24 0,0 0 16,-25 0-16,25 25 15,50 0 1,25 0-1,-25 0-15,25 25 16,-1-25-16,1 0 0,0 0 16,0 0-16,0 0 15,24 0-15,-24 0 0,0 0 16,0 0-16,-1-25 0,1 25 16,-25 0-16,0 0 15,-50 0 1,0 0-16,-25 0 15,1 25-15,24-25 0,-25 25 16,25 0-16,-25 24 0,50-24 16,-25 25-16,25 0 15,0-25-15,25 25 0,0-1 16,25 1-16,-25-25 16,25 0-16,-1 0 0,1 0 15,0-25-15,-25 0 0,25-25 16,-25 25-16,0-25 15,-1 0-15,1-25 0,-25 0 16,25 26-16,-25-26 16,0 0-16,-25 0 0,0 0 15,25 25-15,-49 1 0,24-1 16,0 0-16,-25 0 16,25 25-16,0 0 0,0 0 15</inkml:trace>
  <inkml:trace contextRef="#ctx0" brushRef="#br0" timeOffset="37996">13896 11530 0,'24'-25'0,"-24"0"0,0-25 16,25 25-16,-25 0 15,0 0-15,-25 50 16,25 0-16,0 0 15,0 25-15,0 0 16,0 0-16,25 24 0,0 1 16,-25 0-16,25-1 0,0 1 15,-25 0-15,25-25 16,-25-1-16,0 1 0,0-25 16,0 0-16</inkml:trace>
  <inkml:trace contextRef="#ctx0" brushRef="#br0" timeOffset="38182">14418 11779 0,'0'-25'0,"0"0"0,0 0 16,0 50 0,0 0-1,0 25-15,0-25 0,0 24 16,0 1-16,0 25 15,0-25-15,0-25 0,0 24 16</inkml:trace>
  <inkml:trace contextRef="#ctx0" brushRef="#br0" timeOffset="38331">14593 11555 0,'-25'-25'0,"0"-25"15,0 25-15,25 0 0,-25 25 16,25-25-16,-25 25 16</inkml:trace>
  <inkml:trace contextRef="#ctx0" brushRef="#br0" timeOffset="38963">14767 11580 0,'0'24'0,"0"1"32,0 0-32,0 0 15,0 0-15,0 0 16,25 25-16,-25-25 16,25 25-16,0-26 0,-25 26 15,25-25-15,-25 0 16,25-25-16,-1 0 15,1-25 1,0 25-16,0-25 16,0 0-16,25-24 0,-25 24 15,25 0-15,-25 0 16,-1 25-16,1-25 0,-25 50 16,-25 0 15,25 0-31,0 0 0,0-1 15,25 1 1,0-25-16,0 25 0,25-25 16,-25-25-16,25 25 0,-1-25 15,1 1-15,-25-26 16,0 25-16,0-25 0,-25 25 16,0-25-16,-25 25 15,-25 0-15,25 1 0,-24-1 16,-1 25-16,25 0 0,-25 25 15,25-1-15,25 26 16,0 25-16,0 0 0,0-1 16,25 51-16,25-25 15,-25 24-15,25 1 0,-1-1 16,1-24-16,0-1 0,-25 1 16,-25-25-16,0-26 15,-25 26-15,-25-50 0,0 0 16,1 0-16,-26-25 0,-25-25 15,26 0-15,-1 0 16,0-25-16,25-24 0,0 24 16,1-50-16,24 25 15,25 1-15</inkml:trace>
  <inkml:trace contextRef="#ctx0" brushRef="#br0" timeOffset="39569">15763 11007 0,'-75'-50'0,"1"0"15,-51 0-15,1 1 0,-51-1 16,-49 0-16,0 0 15,-50 25-15,0 0 0,-24 25 16,24 0-16,-25 0 16,50 0-16,0 50 0,25 0 15,24 0-15,51 25 0,0 24 16,24 1-16,25-1 16,26 26-16,-1-1 0,50 1 15,0-1-15,50 26 16,0-26-16,25 26 0,25-26 15,24 1-15,26-1 0,-1 1 16,1-26-16,49 1 16,-25 0-16,26-1 0,24-24 15,0 0-15,0-1 16,1-24-16,24-25 0,0 0 16,0 0-16,25-25 0,-25-25 15,25 0-15,-25-25 16,25 0-16,0-24 0,-25-26 15,0 0-15,-24-24 16,-26-1-16,0 1 0,-49-1 16,-26-24-16,-49 25 0,-25-1 15,-25 25-15,-50-24 16,1 24-16,-51 1 0,0 24 16,-24 0-16,-1 25 15,26 1-15,-26-1 0,1 25 16,24 0-16,0 0 0,1 25 15,-1 0-15,1 0 16,-1 0-16,25 0 0,-24 0 16</inkml:trace>
  <inkml:trace contextRef="#ctx0" brushRef="#br0" timeOffset="40287">13846 10982 0,'0'-25'31,"25"25"-15,0 0-1,-1 0 1,1 0-16,25 0 15,-25-25-15,25 25 0,-25-25 16,25 25-16,-1-25 16,-24 0-16,0 1 0,0-26 15,25 25-15,-50 0 0,25-25 16,-25 0-16,25 1 16,-25-1-16,0-25 0,0 25 15,-25-25-15,0 26 16,0-1-16,0-25 0,-25 25 15,25 1-15,-24 24 0,-26-25 16,25 25-16,0 0 16,-24 0-16,-1 0 0,25 0 15,-25 0-15,1 1 0,-26 24 16,25-25-16,-24 0 16,24 25-16,-25-25 0,1 25 15,-1-25-15,25 25 16,-24 0-16,-1 0 0,26 0 15,24 0-15,-25 0 16,25 0-16,0 0 0,1 0 16,-1 0-16,25 0 0,-25 0 15,25 0-15,0 0 16,0 0-16,0 0 31,1 0-15,-1-25-16</inkml:trace>
  <inkml:trace contextRef="#ctx0" brushRef="#br0" timeOffset="40666">12152 9413 0,'-25'0'0,"1"25"63,-1 0-63,-25 0 15,25-25-15,-25 25 0,0 0 16,25 0-16,-24-25 15,-1 24-15,25 1 0,0-25 16,25 25-16,-25-25 0,25 25 16,25 0-1,0 0-15,0 0 16,0 0-16,25 0 16,-1 0-16,1 24 0,0-24 15,25 0-15,-26 25 0,1-25 16,0 0-16,-25 0 15,25-25-15</inkml:trace>
  <inkml:trace contextRef="#ctx0" brushRef="#br0" timeOffset="42036">12526 8741 0,'-25'0'0,"0"-25"16,0 25-16,0 0 16,0 25 15,25 25-31,0-26 15,-25 26-15,25 0 0,0 0 16,0 25-16,25-1 0,-25-24 16,25 0-16,0 25 15,0-50-15,25 24 0,-25-24 16,25 0-16,-1 0 16,1-25-16,-25 0 0,25-25 15,-25 0-15,25 0 0,-25-24 16,-1 24-16,1-50 15,0 25-15,-25-25 0,25 1 16,-25-1-16,0 0 16,-25 1-16,25 24 0,-25 0 15,0 25-15,25 0 0,-24 0 16,-1 25 0,25 25-1,0 0-15,0 0 16,0 0-16,0 0 0,0 0 15</inkml:trace>
  <inkml:trace contextRef="#ctx0" brushRef="#br0" timeOffset="42288">13173 8840 0,'0'-25'0,"0"1"15,0-1 1,0 50 0,0-1-16,0 1 15,25 25-15,-25 0 0,0 25 16,25-26-16,-25 26 0,0-25 16,25 0-16,-25 0 15,0-1-15,0-24 0,0 0 16,0 0-16,0-50 15</inkml:trace>
  <inkml:trace contextRef="#ctx0" brushRef="#br0" timeOffset="42437">13348 8492 0,'-25'-25'0,"0"0"0,-25 25 16,25-25-16,0 25 15,0 0-15,25 25 16</inkml:trace>
  <inkml:trace contextRef="#ctx0" brushRef="#br0" timeOffset="43169">13622 9114 0,'0'-25'16,"0"0"15,24 25-15,-24 25-1,0 0 1,0 0 0,0-50 62,25 25-63,-25-25-15,25 0 16,-25 1-16,0-1 16,25 0-16,-25 0 0,0-25 15,0 25-15,0 0 16,25 0-16,-25 0 0,0 1 15,-25-1 1,0 0-16,0 25 16,0 0-16,1 0 15,-1 25-15,0-25 0,0 25 16,0-25-16,0 24 0,25 1 16,-25 0-16,25 0 0,25 0 15,0 0-15,0 0 16,0 0-16,25 0 0,-26 0 15,26-1-15,0-24 16,-25 25-16,25 0 0,0-25 16,-25 25-16,-1 0 0,1-25 15,0 25-15,-25 0 16,25 0-16,-25 0 0,0 0 16,0 0-16,-25-25 15,0 24-15,0 1 0,1-25 16,-26 0-16,0 0 0,0-25 15,0 1-15</inkml:trace>
  <inkml:trace contextRef="#ctx0" brushRef="#br0" timeOffset="43326">13646 8865 0,'25'-50'0,"25"26"0,-25-26 15,25 0-15,0 25 16,-25 0-16,24 0 0,-24 25 15,0 0-15,25 0 0,-25 0 16,0 25-16,0-25 0,0 25 16,0 0-16</inkml:trace>
  <inkml:trace contextRef="#ctx0" brushRef="#br0" timeOffset="43667">14319 9164 0,'0'25'16,"25"-25"0,0 0-16,0 0 31,-25 25-31,0-50 78,0 0-78,24 0 16,-24 0-1,25 25-15,-25-25 16</inkml:trace>
  <inkml:trace contextRef="#ctx0" brushRef="#br0" timeOffset="44226">14817 8965 0,'-25'-25'0,"0"0"15,0 0-15,0 0 16,0 0-16,25 0 0,-25 25 16,25 25-1,0 0 1,0 25-16,0-25 0,25 25 16,0 0-16,25-1 15,-25 1-15,25-25 0,-25 25 16,24-25-16,-24 0 0,0-25 15,0 0-15,0 0 16,0 0-16,-25-25 0,25 0 16,-25-25-16,0 25 15,0-25-15,0 1 0,0-1 16,0 0-16,0 0 0,0 25 16,0 0-16,0 0 15,0 50-15,0 25 16,0 0-16,25 25 15,0-1-15,-25 26 0,25 0 16,24-1-16,-24 1 0,-25-1 16,25 1-16,-25-25 15,0-1-15,-25-24 0,0 0 16,1-25-16,-26 0 16,0-25-16,0-25 0,-25 25 15,50-50-15,-24 0 0,24 1 16,0-1-16,25 0 15,0-25-15,0 25 0,25-24 16,0 24-16,24 0 16,-24 0-16,25 25 0,0 1 15,0-1-15,0 0 0,-25 25 16</inkml:trace>
  <inkml:trace contextRef="#ctx0" brushRef="#br0" timeOffset="45071">15464 8990 0,'-25'-25'0,"25"0"0,-24 0 15,24 0-15,-25 0 16,25 0-16,25 25 16,-25 25-16,24 0 15,-24 0-15,25 25 16,0 0-16,0 24 0,-25-24 15,25 0-15,0 25 16,-25-25-16,0-26 0,0 26 16,0-25-16,0 0 0,-25-25 31,25-25-31,-25-25 16,25 25-1,0-24-15,0-26 0,0 0 16,0 25-16,25-24 0,0-1 15,0 25-15,-25 0 16,25 1-16,0 24 0,0 25 16,-1 0-16,-24 25 15,25-1-15,-25 26 0,25-25 16,-25 25-16,25 0 0,-25 0 16,0-1-16,0 1 15,0-25-15,0 0 0,0 0 16,25-50 15,0-25-31,0 25 16,-25 0-16,50-24 15,-25-1-15,-1 25 0,1-25 16,0 25-16,0 25 16,0 0-16,0 25 15,-25 25-15,0 0 16,0-1-16,0 1 15,25 0-15,-25 25 0,0-25 16,25-1-16,-25-24 16,25 0-16,0 0 0,-1 0 15,26-25-15,-25 0 0,0 0 16,25-25-16,-25 0 16,0-25-16,0 1 0,0-26 15,-1 0-15,1-24 0,-25-1 16,0 0-16,0 1 15,0 24-15,0 0 0,-25 1 16,1 24-16,-1 0 16,0 25-16,0 25 0,0 0 15,25 25-15,-25 25 0,25 0 16,0 24-16,0 1 16,0 25-16,25-1 0,-25 1 15,25-25-15,0 24 16,0 1-16,24-25 0,-24-26 15,0 1-15,25 0 0,-25 0 16,0-50 0</inkml:trace>
  <inkml:trace contextRef="#ctx0" brushRef="#br0" timeOffset="47238">8816 8840 0,'0'25'0,"0"-50"15,0 0 1,0 1 0,0-1-16,0 0 15,0 0-15,-25 0 16,25 0-16,0 0 16,0 0-16,-25 0 15,25 0-15,0 1 0,0-1 16,0-25-16,0 0 15,0 25-15,0-25 0,25 1 16,0-1-16,-1-25 0,1 25 16,0 0-16,50-24 15,-25 24-15,24 0 0,26 0 16,25 25-16,-26 0 16,51-24-16,-26 49 0,1-25 15,24 0-15,-24 25 0,-1 0 16,1-25-16,-1 25 15,-24 0-15,-1 0 0,1 0 16,-1 0-16,26 25 16,-25-25-16,-1 0 0,1 25 15,-1 0-15,1-25 0,0 25 16,-1-25-16,1 24 16,-25-24-16,24 25 0,1-25 15,-26 25-15,26-25 16,-25 25-16,24-25 0,-24 25 15,25-25-15,-26 0 0,26 0 16,-25 25-16,-1-25 16,1 0-16,25 0 15,-26 0-15,1-25 0,0 25 16,-25-25-16,24 0 0,1 25 16,-25-25-16,25 0 0,-1-24 15,-24 24-15,25 0 16,0-25-16,-1 25 0,26-25 15,-25 25-15,-1-24 0,1-1 16,0 25-16,-1-25 16,1 25-16,0-25 0,-25 26 15,24-1-15,-24-25 16,25 25-16,-25-25 0,-1 0 16,1 1-16,25-1 15,-25 0-15,0 0 0,-1 0 16,1 1-16,25-1 0,-25 0 15,-1 0-15,26 0 16,-25 25-16,0-24 0,0-1 16,-26 0-16,26 0 0,-25 25 15,0-25-15,0 1 16,0-1-16,-25 0 0,25 0 16,0 0-16,0 1 15,-1-1-15,1-25 0,0 25 16,0 1-16,0-26 15,25 25-15,-25 0 0,0 0 16,0 26-16,-1-26 0,1 25 16,-25-25-16,25 25 15,0-25-15,0 25 0,0 0 16,0-24-16,25 24 0,-25 0 16,24 0-16,1 0 15,25 0-15,-25 25 0,24-25 16,-24 25-16,25 0 15,-25-25-15,24 25 0,-24 0 16,0 0-16,0-25 0,0 25 16,24 0-16,-24 0 15,0 0-15,0 0 0,0 0 16,-1 0-16,1 0 0,0 0 16,0 25-16,0-25 15,-25 0-15,-1 0 0,26 0 16,-25 0-16,0 0 15,0 0 1,0 0 0,0 0-1</inkml:trace>
  <inkml:trace contextRef="#ctx0" brushRef="#br0" timeOffset="47623">17556 4657 0,'-25'0'0,"25"-25"16,25 50 15,25-25-31,-25 25 0,25 0 16,-1 0-16,26-25 0,-25 24 16,0 1-16,0 0 0,-1 0 15,1 25-15,-25-25 16,0 0-16,0 0 0,-25 0 15,25-1-15,-25 1 16,-25 0-16,25 0 16,-25 0-16,0 0 15,0 0-15,-25 0 0,1 0 16,-1 0-16,0-1 0,0 26 16,-25-25-16</inkml:trace>
  <inkml:trace contextRef="#ctx0" brushRef="#br0" timeOffset="49838">7819 9712 0,'-24'-25'0,"-1"25"0,-25 0 16,25 0-16,0 0 15,0 0-15,0 0 0,0 0 16,25 25 0,0 0-16,25-25 15,0 25-15,50-25 0,0 0 16,24 25-16,26-25 16,-1 0-16,50 0 0,26 0 15,-1 0-15,0 0 16,0-25-16,-24 25 0,-1 0 15,-25 0-15,-24 0 0,-26 0 16,-49 0-16,0 0 16,-75 0-16,-25 0 15,1 25-15</inkml:trace>
  <inkml:trace contextRef="#ctx0" brushRef="#br0" timeOffset="50176">7595 10036 0,'-99'0'0,"24"25"16,25-25-16,0 0 0,25 0 16,50 0-1,25 0-15,0 0 16,50 0-16,24 0 0,1 0 15,24 0-15,50 24 16,-24-24-16,24 0 0,25 0 16,-25 0-16,0 0 15,1 0-15,-26 0 0,-25 25 16,-24-25-16,-51 0 0,1 0 16,-25 0-16,-25 0 15,-50-25 1,0 25-16,0 0 15,-25 0-15,1 0 0,-26 0 16</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36.553"/>
    </inkml:context>
    <inkml:brush xml:id="br0">
      <inkml:brushProperty name="width" value="0.05" units="cm"/>
      <inkml:brushProperty name="height" value="0.05" units="cm"/>
      <inkml:brushProperty name="fitToCurve" value="1"/>
    </inkml:brush>
  </inkml:definitions>
  <inkml:trace contextRef="#ctx0" brushRef="#br0">0 211 0,'21'0'47,"0"0"-47,0 0 16,0 0-16,22 0 0,-1 0 16,-21 0-16,22-21 15,-1 21-15,-21 0 0,21 0 16,-20 0-16,-1-21 0,0 21 15,0 0-15,0 0 16,1 0-16,-22-21 31</inkml:trace>
  <inkml:trace contextRef="#ctx0" brushRef="#br0" timeOffset="300">275 0 0,'21'0'47,"0"21"-31,22-21-16,-22 0 15,0 21-15,21 0 0,1-21 16,-22 21-16,0 1 15,21-22-15,-42 21 0,21 0 16,1 0-16,-22 0 16,0 0-16,-22 0 0,1 1 15,0-1-15,-21 0 0,21 21 16,-43-20-16,22-1 16,-1 0-16,1 0 0,0 0 15</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42.829"/>
    </inkml:context>
    <inkml:brush xml:id="br0">
      <inkml:brushProperty name="width" value="0.05" units="cm"/>
      <inkml:brushProperty name="height" value="0.05" units="cm"/>
      <inkml:brushProperty name="fitToCurve" value="1"/>
    </inkml:brush>
  </inkml:definitions>
  <inkml:trace contextRef="#ctx0" brushRef="#br0">63 23 0,'21'0'93,"-42"0"-61,0 0-32,0 0 15,0-21 1,42 21 15,0 0-15,0 0-1</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43.370"/>
    </inkml:context>
    <inkml:brush xml:id="br0">
      <inkml:brushProperty name="width" value="0.05" units="cm"/>
      <inkml:brushProperty name="height" value="0.05" units="cm"/>
      <inkml:brushProperty name="fitToCurve" value="1"/>
    </inkml:brush>
  </inkml:definitions>
  <inkml:trace contextRef="#ctx0" brushRef="#br0">0 84 0,'0'-21'0,"0"0"15,0 0-15,0 0 16,0 42 15,21 0-15,-21 0-16,0 0 15,0 22-15,21-1 0,-21-21 16,0 22-16,0-1 16,0 0-16,0-21 0,0 22 15,0-1-15,21-21 16,-21 1-16</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42.279"/>
    </inkml:context>
    <inkml:brush xml:id="br0">
      <inkml:brushProperty name="width" value="0.05" units="cm"/>
      <inkml:brushProperty name="height" value="0.05" units="cm"/>
      <inkml:brushProperty name="fitToCurve" value="1"/>
    </inkml:brush>
  </inkml:definitions>
  <inkml:trace contextRef="#ctx0" brushRef="#br0">63 239 0,'0'-21'16,"21"21"0,-21 21 31,0 0-47,0 0 15,-21 22-15,21-22 16,0 21-16,0-21 0,-21 21 15,21-20-15,0 20 0,-21-21 16,21 0-16,0 1 16,-21-22-16,21 21 15,0-42 1,0-1-16,21 1 16,-21 0-16,0-21 15,21-1-15,-21 1 0,21-21 16,-21-1-16,21 22 0,1-22 15,-1 22-15,0 0 16,0 20-16,0 1 0,21 0 16,-20 21-16,20 0 0,0 21 15,-20 22-15,20-22 16,-21 21-16,21 0 0,-21 1 16,-21-1-16,22 0 15,-1 1-15,-21-1 0,0 0 16,0-21-16,0 22 0,-21-22 15,21 0-15,-22-21 16</inkml:trace>
  <inkml:trace contextRef="#ctx0" brushRef="#br0" timeOffset="198">84 345 0,'-21'0'0,"0"0"15,42 0 17,0-22-32,1 22 15,20 0-15,0 0 0,0-21 16,22 21-16,0 0 16,-22-21-16,0 21 0,22 0 15</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46.095"/>
    </inkml:context>
    <inkml:brush xml:id="br0">
      <inkml:brushProperty name="width" value="0.05" units="cm"/>
      <inkml:brushProperty name="height" value="0.05" units="cm"/>
      <inkml:brushProperty name="fitToCurve" value="1"/>
    </inkml:brush>
  </inkml:definitions>
  <inkml:trace contextRef="#ctx0" brushRef="#br0">22 24 0,'-22'0'16,"22"-22"-16,22 22 47,-1 0-47,21 0 15,-21 0 1,22 0-16,-22 0 0,21 0 16,-21 0-16,0 0 15,1 0-15,-1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6/10/2022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6/10/2022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6/10/2022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6/10/2022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6/10/2022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6/10/2022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6/10/2022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6/10/2022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6/10/2022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6/10/2022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6/10/2022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6/10/2022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6/10/2022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6/10/2022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customXml" Target="../ink/ink40.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hyperlink" Target="https://npm.io/package/@sap/ux-ui5-tooling" TargetMode="External"/><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0.tiff"/><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51.jpeg"/><Relationship Id="rId7" Type="http://schemas.openxmlformats.org/officeDocument/2006/relationships/image" Target="../media/image55.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54.tiff"/><Relationship Id="rId5" Type="http://schemas.openxmlformats.org/officeDocument/2006/relationships/image" Target="../media/image53.tiff"/><Relationship Id="rId10" Type="http://schemas.openxmlformats.org/officeDocument/2006/relationships/image" Target="../media/image4.png"/><Relationship Id="rId4" Type="http://schemas.openxmlformats.org/officeDocument/2006/relationships/image" Target="../media/image52.tiff"/><Relationship Id="rId9" Type="http://schemas.openxmlformats.org/officeDocument/2006/relationships/hyperlink" Target="https://anubhavtrainings.com/"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57.jpg"/><Relationship Id="rId7" Type="http://schemas.openxmlformats.org/officeDocument/2006/relationships/image" Target="../media/image5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5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60.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6" Type="http://schemas.openxmlformats.org/officeDocument/2006/relationships/customXml" Target="../ink/ink12.xml"/><Relationship Id="rId21" Type="http://schemas.openxmlformats.org/officeDocument/2006/relationships/image" Target="../media/image17.png"/><Relationship Id="rId42" Type="http://schemas.openxmlformats.org/officeDocument/2006/relationships/customXml" Target="../ink/ink20.xml"/><Relationship Id="rId47" Type="http://schemas.openxmlformats.org/officeDocument/2006/relationships/image" Target="../media/image30.png"/><Relationship Id="rId63" Type="http://schemas.openxmlformats.org/officeDocument/2006/relationships/image" Target="../media/image38.png"/><Relationship Id="rId68" Type="http://schemas.openxmlformats.org/officeDocument/2006/relationships/customXml" Target="../ink/ink33.xml"/><Relationship Id="rId16" Type="http://schemas.openxmlformats.org/officeDocument/2006/relationships/customXml" Target="../ink/ink7.xml"/><Relationship Id="rId11" Type="http://schemas.openxmlformats.org/officeDocument/2006/relationships/image" Target="../media/image12.png"/><Relationship Id="rId32" Type="http://schemas.openxmlformats.org/officeDocument/2006/relationships/customXml" Target="../ink/ink15.xml"/><Relationship Id="rId37" Type="http://schemas.openxmlformats.org/officeDocument/2006/relationships/image" Target="../media/image25.png"/><Relationship Id="rId53" Type="http://schemas.openxmlformats.org/officeDocument/2006/relationships/image" Target="../media/image33.png"/><Relationship Id="rId58" Type="http://schemas.openxmlformats.org/officeDocument/2006/relationships/customXml" Target="../ink/ink28.xml"/><Relationship Id="rId74" Type="http://schemas.openxmlformats.org/officeDocument/2006/relationships/customXml" Target="../ink/ink36.xml"/><Relationship Id="rId79" Type="http://schemas.openxmlformats.org/officeDocument/2006/relationships/image" Target="../media/image46.png"/><Relationship Id="rId5" Type="http://schemas.openxmlformats.org/officeDocument/2006/relationships/image" Target="../media/image90.png"/><Relationship Id="rId61" Type="http://schemas.openxmlformats.org/officeDocument/2006/relationships/image" Target="../media/image37.png"/><Relationship Id="rId19" Type="http://schemas.openxmlformats.org/officeDocument/2006/relationships/image" Target="../media/image16.png"/><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20.png"/><Relationship Id="rId30" Type="http://schemas.openxmlformats.org/officeDocument/2006/relationships/customXml" Target="../ink/ink14.xml"/><Relationship Id="rId35" Type="http://schemas.openxmlformats.org/officeDocument/2006/relationships/image" Target="../media/image24.png"/><Relationship Id="rId43" Type="http://schemas.openxmlformats.org/officeDocument/2006/relationships/image" Target="../media/image28.png"/><Relationship Id="rId48" Type="http://schemas.openxmlformats.org/officeDocument/2006/relationships/customXml" Target="../ink/ink23.xml"/><Relationship Id="rId56" Type="http://schemas.openxmlformats.org/officeDocument/2006/relationships/customXml" Target="../ink/ink27.xml"/><Relationship Id="rId64" Type="http://schemas.openxmlformats.org/officeDocument/2006/relationships/customXml" Target="../ink/ink31.xml"/><Relationship Id="rId69" Type="http://schemas.openxmlformats.org/officeDocument/2006/relationships/image" Target="../media/image41.png"/><Relationship Id="rId77" Type="http://schemas.openxmlformats.org/officeDocument/2006/relationships/image" Target="../media/image45.png"/><Relationship Id="rId8" Type="http://schemas.openxmlformats.org/officeDocument/2006/relationships/customXml" Target="../ink/ink3.xml"/><Relationship Id="rId51" Type="http://schemas.openxmlformats.org/officeDocument/2006/relationships/image" Target="../media/image32.png"/><Relationship Id="rId72" Type="http://schemas.openxmlformats.org/officeDocument/2006/relationships/customXml" Target="../ink/ink35.xml"/><Relationship Id="rId80" Type="http://schemas.openxmlformats.org/officeDocument/2006/relationships/customXml" Target="../ink/ink39.xml"/><Relationship Id="rId3" Type="http://schemas.openxmlformats.org/officeDocument/2006/relationships/image" Target="../media/image7.png"/><Relationship Id="rId12" Type="http://schemas.openxmlformats.org/officeDocument/2006/relationships/customXml" Target="../ink/ink5.xml"/><Relationship Id="rId17" Type="http://schemas.openxmlformats.org/officeDocument/2006/relationships/image" Target="../media/image15.png"/><Relationship Id="rId25" Type="http://schemas.openxmlformats.org/officeDocument/2006/relationships/image" Target="../media/image19.png"/><Relationship Id="rId33" Type="http://schemas.openxmlformats.org/officeDocument/2006/relationships/image" Target="../media/image23.png"/><Relationship Id="rId38" Type="http://schemas.openxmlformats.org/officeDocument/2006/relationships/customXml" Target="../ink/ink18.xml"/><Relationship Id="rId46" Type="http://schemas.openxmlformats.org/officeDocument/2006/relationships/customXml" Target="../ink/ink22.xml"/><Relationship Id="rId59" Type="http://schemas.openxmlformats.org/officeDocument/2006/relationships/image" Target="../media/image36.png"/><Relationship Id="rId67" Type="http://schemas.openxmlformats.org/officeDocument/2006/relationships/image" Target="../media/image40.png"/><Relationship Id="rId20" Type="http://schemas.openxmlformats.org/officeDocument/2006/relationships/customXml" Target="../ink/ink9.xml"/><Relationship Id="rId41" Type="http://schemas.openxmlformats.org/officeDocument/2006/relationships/image" Target="../media/image27.png"/><Relationship Id="rId54" Type="http://schemas.openxmlformats.org/officeDocument/2006/relationships/customXml" Target="../ink/ink26.xml"/><Relationship Id="rId62" Type="http://schemas.openxmlformats.org/officeDocument/2006/relationships/customXml" Target="../ink/ink30.xml"/><Relationship Id="rId70" Type="http://schemas.openxmlformats.org/officeDocument/2006/relationships/customXml" Target="../ink/ink34.xml"/><Relationship Id="rId75" Type="http://schemas.openxmlformats.org/officeDocument/2006/relationships/image" Target="../media/image44.png"/><Relationship Id="rId1" Type="http://schemas.openxmlformats.org/officeDocument/2006/relationships/slideLayout" Target="../slideLayouts/slideLayout10.xml"/><Relationship Id="rId6" Type="http://schemas.openxmlformats.org/officeDocument/2006/relationships/customXml" Target="../ink/ink2.xml"/><Relationship Id="rId15" Type="http://schemas.openxmlformats.org/officeDocument/2006/relationships/image" Target="../media/image14.png"/><Relationship Id="rId23" Type="http://schemas.openxmlformats.org/officeDocument/2006/relationships/image" Target="../media/image18.png"/><Relationship Id="rId28" Type="http://schemas.openxmlformats.org/officeDocument/2006/relationships/customXml" Target="../ink/ink13.xml"/><Relationship Id="rId36" Type="http://schemas.openxmlformats.org/officeDocument/2006/relationships/customXml" Target="../ink/ink17.xml"/><Relationship Id="rId49" Type="http://schemas.openxmlformats.org/officeDocument/2006/relationships/image" Target="../media/image31.png"/><Relationship Id="rId57" Type="http://schemas.openxmlformats.org/officeDocument/2006/relationships/image" Target="../media/image35.png"/><Relationship Id="rId10" Type="http://schemas.openxmlformats.org/officeDocument/2006/relationships/customXml" Target="../ink/ink4.xml"/><Relationship Id="rId31" Type="http://schemas.openxmlformats.org/officeDocument/2006/relationships/image" Target="../media/image22.png"/><Relationship Id="rId44" Type="http://schemas.openxmlformats.org/officeDocument/2006/relationships/customXml" Target="../ink/ink21.xml"/><Relationship Id="rId52" Type="http://schemas.openxmlformats.org/officeDocument/2006/relationships/customXml" Target="../ink/ink25.xml"/><Relationship Id="rId60" Type="http://schemas.openxmlformats.org/officeDocument/2006/relationships/customXml" Target="../ink/ink29.xml"/><Relationship Id="rId65" Type="http://schemas.openxmlformats.org/officeDocument/2006/relationships/image" Target="../media/image39.png"/><Relationship Id="rId73" Type="http://schemas.openxmlformats.org/officeDocument/2006/relationships/image" Target="../media/image43.png"/><Relationship Id="rId78" Type="http://schemas.openxmlformats.org/officeDocument/2006/relationships/customXml" Target="../ink/ink38.xml"/><Relationship Id="rId81" Type="http://schemas.openxmlformats.org/officeDocument/2006/relationships/image" Target="../media/image47.png"/><Relationship Id="rId4" Type="http://schemas.openxmlformats.org/officeDocument/2006/relationships/customXml" Target="../ink/ink1.xml"/><Relationship Id="rId9" Type="http://schemas.openxmlformats.org/officeDocument/2006/relationships/image" Target="../media/image11.png"/><Relationship Id="rId13" Type="http://schemas.openxmlformats.org/officeDocument/2006/relationships/image" Target="../media/image13.png"/><Relationship Id="rId18" Type="http://schemas.openxmlformats.org/officeDocument/2006/relationships/customXml" Target="../ink/ink8.xml"/><Relationship Id="rId39" Type="http://schemas.openxmlformats.org/officeDocument/2006/relationships/image" Target="../media/image26.png"/><Relationship Id="rId34" Type="http://schemas.openxmlformats.org/officeDocument/2006/relationships/customXml" Target="../ink/ink16.xml"/><Relationship Id="rId50" Type="http://schemas.openxmlformats.org/officeDocument/2006/relationships/customXml" Target="../ink/ink24.xml"/><Relationship Id="rId55" Type="http://schemas.openxmlformats.org/officeDocument/2006/relationships/image" Target="../media/image34.png"/><Relationship Id="rId76" Type="http://schemas.openxmlformats.org/officeDocument/2006/relationships/customXml" Target="../ink/ink37.xml"/><Relationship Id="rId7" Type="http://schemas.openxmlformats.org/officeDocument/2006/relationships/image" Target="../media/image10.png"/><Relationship Id="rId71" Type="http://schemas.openxmlformats.org/officeDocument/2006/relationships/image" Target="../media/image42.png"/><Relationship Id="rId2" Type="http://schemas.openxmlformats.org/officeDocument/2006/relationships/hyperlink" Target="https://jsonlint.com/" TargetMode="External"/><Relationship Id="rId29" Type="http://schemas.openxmlformats.org/officeDocument/2006/relationships/image" Target="../media/image21.png"/><Relationship Id="rId24" Type="http://schemas.openxmlformats.org/officeDocument/2006/relationships/customXml" Target="../ink/ink11.xml"/><Relationship Id="rId40" Type="http://schemas.openxmlformats.org/officeDocument/2006/relationships/customXml" Target="../ink/ink19.xml"/><Relationship Id="rId45" Type="http://schemas.openxmlformats.org/officeDocument/2006/relationships/image" Target="../media/image29.png"/><Relationship Id="rId66" Type="http://schemas.openxmlformats.org/officeDocument/2006/relationships/customXml" Target="../ink/ink3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npmjs.com/" TargetMode="Externa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10</a:t>
            </a:r>
            <a:endParaRPr lang="en-US" sz="4400" dirty="0">
              <a:latin typeface="Cooper Black" panose="0208090404030B020404" pitchFamily="18" charset="0"/>
            </a:endParaRPr>
          </a:p>
        </p:txBody>
      </p:sp>
      <p:pic>
        <p:nvPicPr>
          <p:cNvPr id="1026" name="Picture 2" descr="Barclays logo and symbol, meaning, history, PNG">
            <a:extLst>
              <a:ext uri="{FF2B5EF4-FFF2-40B4-BE49-F238E27FC236}">
                <a16:creationId xmlns:a16="http://schemas.microsoft.com/office/drawing/2014/main" id="{07BF31B7-E8FE-6A75-C66A-8A75474A42E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45834" y="928280"/>
            <a:ext cx="3078461" cy="1731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3599" dirty="0">
                <a:solidFill>
                  <a:prstClr val="black"/>
                </a:solidFill>
                <a:latin typeface="Cooper Black" panose="0208090404030B020404" pitchFamily="18" charset="0"/>
              </a:rPr>
              <a:t>Access Global Node JS Modules</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5" name="TextBox 4">
            <a:extLst>
              <a:ext uri="{FF2B5EF4-FFF2-40B4-BE49-F238E27FC236}">
                <a16:creationId xmlns:a16="http://schemas.microsoft.com/office/drawing/2014/main" id="{C3D67074-ABBF-4F1F-8F04-07B7C002C1DF}"/>
              </a:ext>
            </a:extLst>
          </p:cNvPr>
          <p:cNvSpPr txBox="1"/>
          <p:nvPr/>
        </p:nvSpPr>
        <p:spPr>
          <a:xfrm>
            <a:off x="228540" y="935370"/>
            <a:ext cx="11731744" cy="1508105"/>
          </a:xfrm>
          <a:prstGeom prst="rect">
            <a:avLst/>
          </a:prstGeom>
          <a:noFill/>
        </p:spPr>
        <p:txBody>
          <a:bodyPr wrap="square" rtlCol="0">
            <a:spAutoFit/>
          </a:bodyPr>
          <a:lstStyle/>
          <a:p>
            <a:pPr defTabSz="914126">
              <a:defRPr/>
            </a:pPr>
            <a:r>
              <a:rPr lang="en-US" sz="2000" dirty="0">
                <a:solidFill>
                  <a:prstClr val="black"/>
                </a:solidFill>
                <a:latin typeface="Calibri"/>
              </a:rPr>
              <a:t>The command to download the modules from NPMJS.com is</a:t>
            </a:r>
          </a:p>
          <a:p>
            <a:pPr defTabSz="914126">
              <a:defRPr/>
            </a:pPr>
            <a:r>
              <a:rPr lang="en-US" sz="1600" b="1" dirty="0">
                <a:solidFill>
                  <a:prstClr val="black"/>
                </a:solidFill>
                <a:latin typeface="Calibri"/>
              </a:rPr>
              <a:t>npm install </a:t>
            </a:r>
            <a:r>
              <a:rPr lang="en-US" sz="1600" b="1" i="1" dirty="0" err="1">
                <a:solidFill>
                  <a:prstClr val="black"/>
                </a:solidFill>
                <a:latin typeface="Calibri"/>
              </a:rPr>
              <a:t>modulename</a:t>
            </a:r>
            <a:endParaRPr lang="en-US" sz="1600" b="1" i="1" dirty="0">
              <a:solidFill>
                <a:prstClr val="black"/>
              </a:solidFill>
              <a:latin typeface="Calibri"/>
            </a:endParaRPr>
          </a:p>
          <a:p>
            <a:pPr defTabSz="914126">
              <a:defRPr/>
            </a:pPr>
            <a:endParaRPr lang="en-US" sz="2000" b="1" i="1" dirty="0">
              <a:solidFill>
                <a:prstClr val="black"/>
              </a:solidFill>
              <a:latin typeface="Calibri"/>
            </a:endParaRPr>
          </a:p>
          <a:p>
            <a:pPr marL="342797" indent="-342797" defTabSz="914126">
              <a:buFont typeface="Wingdings" panose="05000000000000000000" pitchFamily="2" charset="2"/>
              <a:buChar char="ü"/>
              <a:defRPr/>
            </a:pPr>
            <a:r>
              <a:rPr lang="en-US" sz="1600" b="1" i="1" dirty="0">
                <a:solidFill>
                  <a:prstClr val="black"/>
                </a:solidFill>
                <a:latin typeface="Calibri"/>
              </a:rPr>
              <a:t>Keep the module within the project</a:t>
            </a:r>
          </a:p>
          <a:p>
            <a:pPr marL="342797" indent="-342797" defTabSz="914126">
              <a:buFontTx/>
              <a:buAutoNum type="arabicPeriod"/>
              <a:defRPr/>
            </a:pPr>
            <a:r>
              <a:rPr lang="en-US" sz="2000" b="1" i="1" dirty="0">
                <a:solidFill>
                  <a:prstClr val="black"/>
                </a:solidFill>
                <a:latin typeface="Calibri"/>
              </a:rPr>
              <a:t>Keep the module globally in your system so all the projects can share it </a:t>
            </a:r>
            <a:r>
              <a:rPr lang="en-US" sz="2000" b="1" i="1" dirty="0">
                <a:solidFill>
                  <a:prstClr val="black"/>
                </a:solidFill>
                <a:latin typeface="Calibri"/>
                <a:sym typeface="Wingdings" panose="05000000000000000000" pitchFamily="2" charset="2"/>
              </a:rPr>
              <a:t>  npm install –g &lt;</a:t>
            </a:r>
            <a:r>
              <a:rPr lang="en-US" sz="2000" b="1" i="1" dirty="0" err="1">
                <a:solidFill>
                  <a:prstClr val="black"/>
                </a:solidFill>
                <a:latin typeface="Calibri"/>
                <a:sym typeface="Wingdings" panose="05000000000000000000" pitchFamily="2" charset="2"/>
              </a:rPr>
              <a:t>modulename</a:t>
            </a:r>
            <a:r>
              <a:rPr lang="en-US" sz="2000" b="1" i="1" dirty="0">
                <a:solidFill>
                  <a:prstClr val="black"/>
                </a:solidFill>
                <a:latin typeface="Calibri"/>
                <a:sym typeface="Wingdings" panose="05000000000000000000" pitchFamily="2" charset="2"/>
              </a:rPr>
              <a:t>&gt;</a:t>
            </a:r>
            <a:endParaRPr lang="en-US" sz="1600" b="1" dirty="0">
              <a:solidFill>
                <a:prstClr val="black"/>
              </a:solidFill>
              <a:latin typeface="Calibri"/>
            </a:endParaRP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2" name="Rectangle 1">
            <a:extLst>
              <a:ext uri="{FF2B5EF4-FFF2-40B4-BE49-F238E27FC236}">
                <a16:creationId xmlns:a16="http://schemas.microsoft.com/office/drawing/2014/main" id="{E1F7CF09-D156-4D2E-ACF5-EC1C9E20097F}"/>
              </a:ext>
            </a:extLst>
          </p:cNvPr>
          <p:cNvSpPr/>
          <p:nvPr/>
        </p:nvSpPr>
        <p:spPr>
          <a:xfrm>
            <a:off x="457081" y="4319219"/>
            <a:ext cx="1680316" cy="5659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module</a:t>
            </a:r>
          </a:p>
        </p:txBody>
      </p:sp>
      <p:sp>
        <p:nvSpPr>
          <p:cNvPr id="7" name="Rectangle 6">
            <a:extLst>
              <a:ext uri="{FF2B5EF4-FFF2-40B4-BE49-F238E27FC236}">
                <a16:creationId xmlns:a16="http://schemas.microsoft.com/office/drawing/2014/main" id="{500EA0B5-FBA2-4C7A-BE60-D5426B329CF7}"/>
              </a:ext>
            </a:extLst>
          </p:cNvPr>
          <p:cNvSpPr/>
          <p:nvPr/>
        </p:nvSpPr>
        <p:spPr>
          <a:xfrm>
            <a:off x="322133" y="3030687"/>
            <a:ext cx="1950212" cy="8183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project</a:t>
            </a:r>
          </a:p>
        </p:txBody>
      </p:sp>
      <p:cxnSp>
        <p:nvCxnSpPr>
          <p:cNvPr id="9" name="Straight Arrow Connector 8">
            <a:extLst>
              <a:ext uri="{FF2B5EF4-FFF2-40B4-BE49-F238E27FC236}">
                <a16:creationId xmlns:a16="http://schemas.microsoft.com/office/drawing/2014/main" id="{0CC770A4-F0B2-4C8F-B807-8E7196B6B513}"/>
              </a:ext>
            </a:extLst>
          </p:cNvPr>
          <p:cNvCxnSpPr>
            <a:stCxn id="7" idx="2"/>
            <a:endCxn id="2" idx="0"/>
          </p:cNvCxnSpPr>
          <p:nvPr/>
        </p:nvCxnSpPr>
        <p:spPr>
          <a:xfrm>
            <a:off x="1297239" y="3849079"/>
            <a:ext cx="0" cy="470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2D82D3A-9F44-401F-8559-1A6F8CE8D943}"/>
              </a:ext>
            </a:extLst>
          </p:cNvPr>
          <p:cNvSpPr txBox="1"/>
          <p:nvPr/>
        </p:nvSpPr>
        <p:spPr>
          <a:xfrm>
            <a:off x="1227587" y="3849080"/>
            <a:ext cx="1105701" cy="461417"/>
          </a:xfrm>
          <a:prstGeom prst="rect">
            <a:avLst/>
          </a:prstGeom>
          <a:noFill/>
        </p:spPr>
        <p:txBody>
          <a:bodyPr wrap="square" rtlCol="0">
            <a:spAutoFit/>
          </a:bodyPr>
          <a:lstStyle/>
          <a:p>
            <a:r>
              <a:rPr lang="en-US" sz="2399" b="1" dirty="0"/>
              <a:t>local</a:t>
            </a:r>
          </a:p>
        </p:txBody>
      </p:sp>
      <p:sp>
        <p:nvSpPr>
          <p:cNvPr id="12" name="Rectangle 11">
            <a:extLst>
              <a:ext uri="{FF2B5EF4-FFF2-40B4-BE49-F238E27FC236}">
                <a16:creationId xmlns:a16="http://schemas.microsoft.com/office/drawing/2014/main" id="{A8A50C7D-417B-49C1-A499-303C5064A391}"/>
              </a:ext>
            </a:extLst>
          </p:cNvPr>
          <p:cNvSpPr/>
          <p:nvPr/>
        </p:nvSpPr>
        <p:spPr>
          <a:xfrm>
            <a:off x="7452594" y="5241910"/>
            <a:ext cx="1680316" cy="5659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module</a:t>
            </a:r>
          </a:p>
        </p:txBody>
      </p:sp>
      <p:sp>
        <p:nvSpPr>
          <p:cNvPr id="13" name="Rectangle 12">
            <a:extLst>
              <a:ext uri="{FF2B5EF4-FFF2-40B4-BE49-F238E27FC236}">
                <a16:creationId xmlns:a16="http://schemas.microsoft.com/office/drawing/2014/main" id="{4F3AA51B-F135-408B-ACA6-0BBB9BF3FBDA}"/>
              </a:ext>
            </a:extLst>
          </p:cNvPr>
          <p:cNvSpPr/>
          <p:nvPr/>
        </p:nvSpPr>
        <p:spPr>
          <a:xfrm>
            <a:off x="5502382" y="3071367"/>
            <a:ext cx="1950212" cy="8183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project</a:t>
            </a:r>
          </a:p>
        </p:txBody>
      </p:sp>
      <p:cxnSp>
        <p:nvCxnSpPr>
          <p:cNvPr id="14" name="Straight Arrow Connector 13">
            <a:extLst>
              <a:ext uri="{FF2B5EF4-FFF2-40B4-BE49-F238E27FC236}">
                <a16:creationId xmlns:a16="http://schemas.microsoft.com/office/drawing/2014/main" id="{5E85FBC1-EC25-49AB-B72C-47ED760C7378}"/>
              </a:ext>
            </a:extLst>
          </p:cNvPr>
          <p:cNvCxnSpPr>
            <a:stCxn id="13" idx="2"/>
            <a:endCxn id="12" idx="0"/>
          </p:cNvCxnSpPr>
          <p:nvPr/>
        </p:nvCxnSpPr>
        <p:spPr>
          <a:xfrm>
            <a:off x="6477489" y="3889760"/>
            <a:ext cx="1815264" cy="1352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ED8B865-174C-4439-90A5-CF614240FDB2}"/>
              </a:ext>
            </a:extLst>
          </p:cNvPr>
          <p:cNvSpPr txBox="1"/>
          <p:nvPr/>
        </p:nvSpPr>
        <p:spPr>
          <a:xfrm>
            <a:off x="7002041" y="4474248"/>
            <a:ext cx="1105701" cy="461417"/>
          </a:xfrm>
          <a:prstGeom prst="rect">
            <a:avLst/>
          </a:prstGeom>
          <a:noFill/>
        </p:spPr>
        <p:txBody>
          <a:bodyPr wrap="square" rtlCol="0">
            <a:spAutoFit/>
          </a:bodyPr>
          <a:lstStyle/>
          <a:p>
            <a:r>
              <a:rPr lang="en-US" sz="2399" b="1" dirty="0"/>
              <a:t>global</a:t>
            </a:r>
          </a:p>
        </p:txBody>
      </p:sp>
      <p:sp>
        <p:nvSpPr>
          <p:cNvPr id="17" name="Rectangle 16">
            <a:extLst>
              <a:ext uri="{FF2B5EF4-FFF2-40B4-BE49-F238E27FC236}">
                <a16:creationId xmlns:a16="http://schemas.microsoft.com/office/drawing/2014/main" id="{3269DD4B-A974-4313-8ECC-CCD9B9B7A1F1}"/>
              </a:ext>
            </a:extLst>
          </p:cNvPr>
          <p:cNvSpPr/>
          <p:nvPr/>
        </p:nvSpPr>
        <p:spPr>
          <a:xfrm>
            <a:off x="9032789" y="3059630"/>
            <a:ext cx="1950212" cy="8183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project</a:t>
            </a:r>
          </a:p>
        </p:txBody>
      </p:sp>
      <p:cxnSp>
        <p:nvCxnSpPr>
          <p:cNvPr id="19" name="Straight Arrow Connector 18">
            <a:extLst>
              <a:ext uri="{FF2B5EF4-FFF2-40B4-BE49-F238E27FC236}">
                <a16:creationId xmlns:a16="http://schemas.microsoft.com/office/drawing/2014/main" id="{00401931-DE27-4259-98CB-47D2C5723F01}"/>
              </a:ext>
            </a:extLst>
          </p:cNvPr>
          <p:cNvCxnSpPr>
            <a:stCxn id="17" idx="2"/>
            <a:endCxn id="12" idx="0"/>
          </p:cNvCxnSpPr>
          <p:nvPr/>
        </p:nvCxnSpPr>
        <p:spPr>
          <a:xfrm flipH="1">
            <a:off x="8292753" y="3878023"/>
            <a:ext cx="1715142" cy="1363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79A6D9-7F8D-496A-9898-DD00FE238670}"/>
              </a:ext>
            </a:extLst>
          </p:cNvPr>
          <p:cNvSpPr txBox="1"/>
          <p:nvPr/>
        </p:nvSpPr>
        <p:spPr>
          <a:xfrm>
            <a:off x="8836897" y="4474248"/>
            <a:ext cx="1105701" cy="461417"/>
          </a:xfrm>
          <a:prstGeom prst="rect">
            <a:avLst/>
          </a:prstGeom>
          <a:noFill/>
        </p:spPr>
        <p:txBody>
          <a:bodyPr wrap="square" rtlCol="0">
            <a:spAutoFit/>
          </a:bodyPr>
          <a:lstStyle/>
          <a:p>
            <a:r>
              <a:rPr lang="en-US" sz="2399" b="1" dirty="0"/>
              <a:t>global</a:t>
            </a:r>
          </a:p>
        </p:txBody>
      </p:sp>
      <p:sp>
        <p:nvSpPr>
          <p:cNvPr id="21" name="Rectangle 20">
            <a:extLst>
              <a:ext uri="{FF2B5EF4-FFF2-40B4-BE49-F238E27FC236}">
                <a16:creationId xmlns:a16="http://schemas.microsoft.com/office/drawing/2014/main" id="{0D298555-C111-47FC-AEF9-F104B1D3122C}"/>
              </a:ext>
            </a:extLst>
          </p:cNvPr>
          <p:cNvSpPr/>
          <p:nvPr/>
        </p:nvSpPr>
        <p:spPr>
          <a:xfrm>
            <a:off x="1532308" y="2795617"/>
            <a:ext cx="1436541" cy="36923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err="1">
                <a:solidFill>
                  <a:srgbClr val="FF0000"/>
                </a:solidFill>
              </a:rPr>
              <a:t>package.json</a:t>
            </a:r>
            <a:endParaRPr lang="en-US" sz="1800" b="1" dirty="0">
              <a:solidFill>
                <a:srgbClr val="FF0000"/>
              </a:solidFill>
            </a:endParaRPr>
          </a:p>
        </p:txBody>
      </p:sp>
      <p:sp>
        <p:nvSpPr>
          <p:cNvPr id="22" name="TextBox 21">
            <a:extLst>
              <a:ext uri="{FF2B5EF4-FFF2-40B4-BE49-F238E27FC236}">
                <a16:creationId xmlns:a16="http://schemas.microsoft.com/office/drawing/2014/main" id="{3D21E5DE-F82B-43DE-BA9C-62C915ED235D}"/>
              </a:ext>
            </a:extLst>
          </p:cNvPr>
          <p:cNvSpPr txBox="1"/>
          <p:nvPr/>
        </p:nvSpPr>
        <p:spPr>
          <a:xfrm>
            <a:off x="170877" y="5041843"/>
            <a:ext cx="6376263" cy="1323439"/>
          </a:xfrm>
          <a:prstGeom prst="rect">
            <a:avLst/>
          </a:prstGeom>
          <a:noFill/>
        </p:spPr>
        <p:txBody>
          <a:bodyPr wrap="square" rtlCol="0">
            <a:spAutoFit/>
          </a:bodyPr>
          <a:lstStyle/>
          <a:p>
            <a:r>
              <a:rPr lang="en-US" sz="1600" dirty="0" err="1"/>
              <a:t>Package.json</a:t>
            </a:r>
            <a:r>
              <a:rPr lang="en-US" sz="1600" dirty="0"/>
              <a:t> file</a:t>
            </a:r>
          </a:p>
          <a:p>
            <a:pPr marL="285664" indent="-285664">
              <a:buFontTx/>
              <a:buChar char="-"/>
            </a:pPr>
            <a:r>
              <a:rPr lang="en-US" sz="1600" dirty="0"/>
              <a:t>Information about our project name, author, version</a:t>
            </a:r>
          </a:p>
          <a:p>
            <a:pPr marL="285664" indent="-285664">
              <a:buFontTx/>
              <a:buChar char="-"/>
            </a:pPr>
            <a:r>
              <a:rPr lang="en-US" sz="1600" dirty="0"/>
              <a:t>All the dependencies required by this node project</a:t>
            </a:r>
          </a:p>
          <a:p>
            <a:pPr marL="285664" indent="-285664">
              <a:buFontTx/>
              <a:buChar char="-"/>
            </a:pPr>
            <a:r>
              <a:rPr lang="en-US" sz="1600" dirty="0"/>
              <a:t>When we deploy our project in another system/machine we can use </a:t>
            </a:r>
            <a:r>
              <a:rPr lang="en-US" sz="1600" b="1" dirty="0"/>
              <a:t>npm install </a:t>
            </a:r>
            <a:r>
              <a:rPr lang="en-US" sz="1600" dirty="0"/>
              <a:t>command</a:t>
            </a:r>
          </a:p>
        </p:txBody>
      </p:sp>
      <p:sp>
        <p:nvSpPr>
          <p:cNvPr id="23" name="TextBox 22">
            <a:extLst>
              <a:ext uri="{FF2B5EF4-FFF2-40B4-BE49-F238E27FC236}">
                <a16:creationId xmlns:a16="http://schemas.microsoft.com/office/drawing/2014/main" id="{1B214735-061F-499A-ADA6-AB78793A6ED7}"/>
              </a:ext>
            </a:extLst>
          </p:cNvPr>
          <p:cNvSpPr txBox="1"/>
          <p:nvPr/>
        </p:nvSpPr>
        <p:spPr>
          <a:xfrm>
            <a:off x="5502381" y="2402639"/>
            <a:ext cx="5963820" cy="707886"/>
          </a:xfrm>
          <a:prstGeom prst="rect">
            <a:avLst/>
          </a:prstGeom>
          <a:noFill/>
        </p:spPr>
        <p:txBody>
          <a:bodyPr wrap="square" rtlCol="0">
            <a:spAutoFit/>
          </a:bodyPr>
          <a:lstStyle/>
          <a:p>
            <a:r>
              <a:rPr lang="en-US" sz="2000" b="1" dirty="0"/>
              <a:t>If there is a utility, command line tools we install them globally</a:t>
            </a:r>
          </a:p>
        </p:txBody>
      </p:sp>
    </p:spTree>
    <p:extLst>
      <p:ext uri="{BB962C8B-B14F-4D97-AF65-F5344CB8AC3E}">
        <p14:creationId xmlns:p14="http://schemas.microsoft.com/office/powerpoint/2010/main" val="858015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3599" dirty="0">
                <a:solidFill>
                  <a:prstClr val="black"/>
                </a:solidFill>
                <a:latin typeface="Cooper Black" panose="0208090404030B020404" pitchFamily="18" charset="0"/>
              </a:rPr>
              <a:t>Steps to initialize a fresh node project</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5" name="TextBox 4">
            <a:extLst>
              <a:ext uri="{FF2B5EF4-FFF2-40B4-BE49-F238E27FC236}">
                <a16:creationId xmlns:a16="http://schemas.microsoft.com/office/drawing/2014/main" id="{C3D67074-ABBF-4F1F-8F04-07B7C002C1DF}"/>
              </a:ext>
            </a:extLst>
          </p:cNvPr>
          <p:cNvSpPr txBox="1"/>
          <p:nvPr/>
        </p:nvSpPr>
        <p:spPr>
          <a:xfrm>
            <a:off x="228540" y="935370"/>
            <a:ext cx="11731744" cy="4278094"/>
          </a:xfrm>
          <a:prstGeom prst="rect">
            <a:avLst/>
          </a:prstGeom>
          <a:noFill/>
        </p:spPr>
        <p:txBody>
          <a:bodyPr wrap="square" rtlCol="0">
            <a:spAutoFit/>
          </a:bodyPr>
          <a:lstStyle/>
          <a:p>
            <a:pPr marL="342797" indent="-342797" defTabSz="914126">
              <a:buFontTx/>
              <a:buAutoNum type="arabicPeriod"/>
              <a:defRPr/>
            </a:pPr>
            <a:r>
              <a:rPr lang="en-US" sz="1600" dirty="0">
                <a:solidFill>
                  <a:prstClr val="black"/>
                </a:solidFill>
                <a:latin typeface="Calibri"/>
              </a:rPr>
              <a:t>Run command </a:t>
            </a:r>
            <a:r>
              <a:rPr lang="en-US" sz="1600" b="1" dirty="0">
                <a:solidFill>
                  <a:prstClr val="black"/>
                </a:solidFill>
                <a:latin typeface="Calibri"/>
              </a:rPr>
              <a:t>npm </a:t>
            </a:r>
            <a:r>
              <a:rPr lang="en-US" sz="1600" b="1" dirty="0" err="1">
                <a:solidFill>
                  <a:prstClr val="black"/>
                </a:solidFill>
                <a:latin typeface="Calibri"/>
              </a:rPr>
              <a:t>init</a:t>
            </a:r>
            <a:r>
              <a:rPr lang="en-US" sz="1600" b="1" dirty="0">
                <a:solidFill>
                  <a:prstClr val="black"/>
                </a:solidFill>
                <a:latin typeface="Calibri"/>
              </a:rPr>
              <a:t> – </a:t>
            </a:r>
            <a:r>
              <a:rPr lang="en-US" sz="1600" dirty="0">
                <a:solidFill>
                  <a:prstClr val="black"/>
                </a:solidFill>
                <a:latin typeface="Calibri"/>
              </a:rPr>
              <a:t>Creates a new node project</a:t>
            </a:r>
          </a:p>
          <a:p>
            <a:pPr marL="342797" indent="-342797" defTabSz="914126">
              <a:buFontTx/>
              <a:buAutoNum type="arabicPeriod"/>
              <a:defRPr/>
            </a:pPr>
            <a:r>
              <a:rPr lang="en-US" sz="1600" dirty="0">
                <a:solidFill>
                  <a:prstClr val="black"/>
                </a:solidFill>
                <a:latin typeface="Calibri"/>
              </a:rPr>
              <a:t>Answer simple questions and project gets created</a:t>
            </a:r>
          </a:p>
          <a:p>
            <a:pPr marL="342797" indent="-342797" defTabSz="914126">
              <a:buFontTx/>
              <a:buAutoNum type="arabicPeriod"/>
              <a:defRPr/>
            </a:pPr>
            <a:r>
              <a:rPr lang="en-US" sz="2000" dirty="0">
                <a:solidFill>
                  <a:prstClr val="black"/>
                </a:solidFill>
                <a:latin typeface="Calibri"/>
              </a:rPr>
              <a:t>As we mentioned that </a:t>
            </a:r>
            <a:r>
              <a:rPr lang="en-US" sz="2000" b="1" dirty="0">
                <a:solidFill>
                  <a:prstClr val="black"/>
                </a:solidFill>
                <a:latin typeface="Calibri"/>
              </a:rPr>
              <a:t>index.js</a:t>
            </a:r>
            <a:r>
              <a:rPr lang="en-US" sz="2000" dirty="0">
                <a:solidFill>
                  <a:prstClr val="black"/>
                </a:solidFill>
                <a:latin typeface="Calibri"/>
              </a:rPr>
              <a:t> is going to be my starring file, lets create the same</a:t>
            </a:r>
          </a:p>
          <a:p>
            <a:pPr marL="342797" indent="-342797" defTabSz="914126">
              <a:buFontTx/>
              <a:buAutoNum type="arabicPeriod"/>
              <a:defRPr/>
            </a:pPr>
            <a:r>
              <a:rPr lang="en-US" sz="2000" dirty="0">
                <a:solidFill>
                  <a:prstClr val="black"/>
                </a:solidFill>
                <a:latin typeface="Calibri"/>
              </a:rPr>
              <a:t>We can just add some code to index.js </a:t>
            </a:r>
          </a:p>
          <a:p>
            <a:pPr marL="342797" indent="-342797" defTabSz="914126">
              <a:buFontTx/>
              <a:buAutoNum type="arabicPeriod"/>
              <a:defRPr/>
            </a:pPr>
            <a:r>
              <a:rPr lang="en-US" sz="1600" dirty="0">
                <a:solidFill>
                  <a:prstClr val="black"/>
                </a:solidFill>
                <a:latin typeface="Calibri"/>
              </a:rPr>
              <a:t>To test our first node project, we can use a command called </a:t>
            </a:r>
            <a:r>
              <a:rPr lang="en-US" sz="1600" b="1" dirty="0">
                <a:solidFill>
                  <a:prstClr val="black"/>
                </a:solidFill>
                <a:latin typeface="Calibri"/>
              </a:rPr>
              <a:t>node .</a:t>
            </a:r>
          </a:p>
          <a:p>
            <a:pPr marL="342797" indent="-342797" defTabSz="914126">
              <a:buFontTx/>
              <a:buAutoNum type="arabicPeriod"/>
              <a:defRPr/>
            </a:pPr>
            <a:endParaRPr lang="en-US" sz="1600" dirty="0">
              <a:solidFill>
                <a:prstClr val="black"/>
              </a:solidFill>
              <a:latin typeface="Calibri"/>
            </a:endParaRPr>
          </a:p>
          <a:p>
            <a:pPr defTabSz="914126">
              <a:defRPr/>
            </a:pPr>
            <a:r>
              <a:rPr lang="en-US" sz="1600" b="1" dirty="0">
                <a:solidFill>
                  <a:prstClr val="black"/>
                </a:solidFill>
                <a:latin typeface="Calibri"/>
              </a:rPr>
              <a:t>Phase 2 – Create a webserver and microservice using ‘express’</a:t>
            </a:r>
          </a:p>
          <a:p>
            <a:pPr marL="342797" indent="-342797" defTabSz="914126">
              <a:buAutoNum type="arabicPeriod"/>
              <a:defRPr/>
            </a:pPr>
            <a:r>
              <a:rPr lang="en-US" sz="2000" dirty="0">
                <a:solidFill>
                  <a:prstClr val="black"/>
                </a:solidFill>
                <a:latin typeface="Calibri"/>
              </a:rPr>
              <a:t>Install express module and add that as dependency also to our project </a:t>
            </a:r>
            <a:r>
              <a:rPr lang="en-US" sz="2000" b="1" dirty="0">
                <a:solidFill>
                  <a:prstClr val="black"/>
                </a:solidFill>
                <a:latin typeface="Calibri"/>
              </a:rPr>
              <a:t>npm install express –save</a:t>
            </a:r>
          </a:p>
          <a:p>
            <a:pPr marL="342797" indent="-342797" defTabSz="914126">
              <a:buAutoNum type="arabicPeriod"/>
              <a:defRPr/>
            </a:pPr>
            <a:r>
              <a:rPr lang="en-US" sz="2000" dirty="0">
                <a:solidFill>
                  <a:prstClr val="black"/>
                </a:solidFill>
                <a:latin typeface="Calibri"/>
              </a:rPr>
              <a:t>You can check </a:t>
            </a:r>
            <a:r>
              <a:rPr lang="en-US" sz="2000" dirty="0" err="1">
                <a:solidFill>
                  <a:prstClr val="black"/>
                </a:solidFill>
                <a:latin typeface="Calibri"/>
              </a:rPr>
              <a:t>package.json</a:t>
            </a:r>
            <a:r>
              <a:rPr lang="en-US" sz="2000" dirty="0">
                <a:solidFill>
                  <a:prstClr val="black"/>
                </a:solidFill>
                <a:latin typeface="Calibri"/>
              </a:rPr>
              <a:t> and you will find dependencies</a:t>
            </a:r>
          </a:p>
          <a:p>
            <a:pPr marL="342797" indent="-342797" defTabSz="914126">
              <a:buAutoNum type="arabicPeriod"/>
              <a:defRPr/>
            </a:pPr>
            <a:r>
              <a:rPr lang="en-US" sz="2000" dirty="0">
                <a:solidFill>
                  <a:prstClr val="black"/>
                </a:solidFill>
                <a:latin typeface="Calibri"/>
              </a:rPr>
              <a:t>Use express module to create web server (refer index.js file)</a:t>
            </a:r>
          </a:p>
          <a:p>
            <a:pPr marL="342797" indent="-342797" defTabSz="914126">
              <a:buAutoNum type="arabicPeriod"/>
              <a:defRPr/>
            </a:pPr>
            <a:endParaRPr lang="en-US" sz="1600" dirty="0">
              <a:solidFill>
                <a:prstClr val="black"/>
              </a:solidFill>
              <a:latin typeface="Calibri"/>
            </a:endParaRPr>
          </a:p>
          <a:p>
            <a:pPr defTabSz="914126">
              <a:defRPr/>
            </a:pPr>
            <a:r>
              <a:rPr lang="en-US" sz="2000" dirty="0">
                <a:solidFill>
                  <a:prstClr val="black"/>
                </a:solidFill>
                <a:latin typeface="Calibri"/>
              </a:rPr>
              <a:t>Exercise:</a:t>
            </a:r>
          </a:p>
          <a:p>
            <a:pPr marL="342797" indent="-342797" defTabSz="914126">
              <a:buAutoNum type="arabicPeriod"/>
              <a:defRPr/>
            </a:pPr>
            <a:r>
              <a:rPr lang="en-US" sz="1600" dirty="0">
                <a:solidFill>
                  <a:prstClr val="black"/>
                </a:solidFill>
                <a:latin typeface="Calibri"/>
              </a:rPr>
              <a:t>Prepare a sample JSON payload for demo vendor data, and return that with endpoint /vendors</a:t>
            </a:r>
          </a:p>
          <a:p>
            <a:pPr marL="342797" indent="-342797" defTabSz="914126">
              <a:buAutoNum type="arabicPeriod"/>
              <a:defRPr/>
            </a:pPr>
            <a:r>
              <a:rPr lang="en-US" sz="2000" dirty="0">
                <a:solidFill>
                  <a:prstClr val="black"/>
                </a:solidFill>
                <a:latin typeface="Calibri"/>
              </a:rPr>
              <a:t>Create a new end point with /vendor/:id and just check in a collection of vendors if there is a vendor with this id passed by browser, and return that single vendor record</a:t>
            </a:r>
            <a:endParaRPr lang="en-US" sz="1600" dirty="0">
              <a:solidFill>
                <a:prstClr val="black"/>
              </a:solidFill>
              <a:latin typeface="Calibri"/>
            </a:endParaRP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2" name="Rectangle 1">
            <a:extLst>
              <a:ext uri="{FF2B5EF4-FFF2-40B4-BE49-F238E27FC236}">
                <a16:creationId xmlns:a16="http://schemas.microsoft.com/office/drawing/2014/main" id="{DC872EB9-BF71-4B77-BEB6-9C2926228196}"/>
              </a:ext>
            </a:extLst>
          </p:cNvPr>
          <p:cNvSpPr/>
          <p:nvPr/>
        </p:nvSpPr>
        <p:spPr>
          <a:xfrm>
            <a:off x="95770" y="5466548"/>
            <a:ext cx="11561970" cy="830524"/>
          </a:xfrm>
          <a:prstGeom prst="rect">
            <a:avLst/>
          </a:prstGeom>
        </p:spPr>
        <p:txBody>
          <a:bodyPr wrap="square">
            <a:spAutoFit/>
          </a:bodyPr>
          <a:lstStyle/>
          <a:p>
            <a:r>
              <a:rPr lang="en-US" sz="2399" dirty="0"/>
              <a:t>https://stackoverflow.com/questions/39632667/how-do-i-kill-the-process-currently-using-a-port-on-localhost-in-windows</a:t>
            </a:r>
          </a:p>
        </p:txBody>
      </p:sp>
    </p:spTree>
    <p:extLst>
      <p:ext uri="{BB962C8B-B14F-4D97-AF65-F5344CB8AC3E}">
        <p14:creationId xmlns:p14="http://schemas.microsoft.com/office/powerpoint/2010/main" val="3247364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A8D846F-6816-42EF-B2B6-F9BC9A15ED51}"/>
              </a:ext>
            </a:extLst>
          </p:cNvPr>
          <p:cNvSpPr/>
          <p:nvPr/>
        </p:nvSpPr>
        <p:spPr>
          <a:xfrm>
            <a:off x="8040817" y="1431360"/>
            <a:ext cx="3919467" cy="216523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3" name="Title 1">
            <a:extLst>
              <a:ext uri="{FF2B5EF4-FFF2-40B4-BE49-F238E27FC236}">
                <a16:creationId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3599">
                <a:solidFill>
                  <a:prstClr val="black"/>
                </a:solidFill>
                <a:latin typeface="Cooper Black" panose="0208090404030B020404" pitchFamily="18" charset="0"/>
              </a:rPr>
              <a:t>Middleware</a:t>
            </a:r>
            <a:endParaRPr lang="en-US" sz="3599" dirty="0">
              <a:solidFill>
                <a:prstClr val="black"/>
              </a:solidFill>
              <a:latin typeface="Cooper Black" panose="0208090404030B020404" pitchFamily="18" charset="0"/>
            </a:endParaRPr>
          </a:p>
        </p:txBody>
      </p:sp>
      <p:sp>
        <p:nvSpPr>
          <p:cNvPr id="4" name="TextBox 3">
            <a:extLst>
              <a:ext uri="{FF2B5EF4-FFF2-40B4-BE49-F238E27FC236}">
                <a16:creationId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5" name="TextBox 4">
            <a:extLst>
              <a:ext uri="{FF2B5EF4-FFF2-40B4-BE49-F238E27FC236}">
                <a16:creationId xmlns:a16="http://schemas.microsoft.com/office/drawing/2014/main" id="{C3D67074-ABBF-4F1F-8F04-07B7C002C1DF}"/>
              </a:ext>
            </a:extLst>
          </p:cNvPr>
          <p:cNvSpPr txBox="1"/>
          <p:nvPr/>
        </p:nvSpPr>
        <p:spPr>
          <a:xfrm>
            <a:off x="228540" y="935369"/>
            <a:ext cx="11731744" cy="369236"/>
          </a:xfrm>
          <a:prstGeom prst="rect">
            <a:avLst/>
          </a:prstGeom>
          <a:noFill/>
        </p:spPr>
        <p:txBody>
          <a:bodyPr wrap="square" rtlCol="0">
            <a:spAutoFit/>
          </a:bodyPr>
          <a:lstStyle/>
          <a:p>
            <a:pPr defTabSz="914126">
              <a:defRPr/>
            </a:pPr>
            <a:r>
              <a:rPr lang="en-US" sz="1799" dirty="0">
                <a:solidFill>
                  <a:prstClr val="black"/>
                </a:solidFill>
                <a:latin typeface="Calibri"/>
              </a:rPr>
              <a:t>We can include extra functionality to our express server as middleware. There are many usage of adding middleware.</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2" name="Rectangle 1">
            <a:extLst>
              <a:ext uri="{FF2B5EF4-FFF2-40B4-BE49-F238E27FC236}">
                <a16:creationId xmlns:a16="http://schemas.microsoft.com/office/drawing/2014/main" id="{8263132B-2406-4D8F-BBCC-9D566C9E6957}"/>
              </a:ext>
            </a:extLst>
          </p:cNvPr>
          <p:cNvSpPr/>
          <p:nvPr/>
        </p:nvSpPr>
        <p:spPr>
          <a:xfrm>
            <a:off x="705210" y="1724741"/>
            <a:ext cx="1723848" cy="10447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Client</a:t>
            </a:r>
          </a:p>
        </p:txBody>
      </p:sp>
      <p:cxnSp>
        <p:nvCxnSpPr>
          <p:cNvPr id="8" name="Straight Arrow Connector 7">
            <a:extLst>
              <a:ext uri="{FF2B5EF4-FFF2-40B4-BE49-F238E27FC236}">
                <a16:creationId xmlns:a16="http://schemas.microsoft.com/office/drawing/2014/main" id="{555462C9-0020-4887-BB28-5AA6D467989E}"/>
              </a:ext>
            </a:extLst>
          </p:cNvPr>
          <p:cNvCxnSpPr>
            <a:stCxn id="2" idx="3"/>
          </p:cNvCxnSpPr>
          <p:nvPr/>
        </p:nvCxnSpPr>
        <p:spPr>
          <a:xfrm flipV="1">
            <a:off x="2429058" y="2186432"/>
            <a:ext cx="5611759" cy="60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055195E-E1CD-4605-889D-C9A3A2CE1DAC}"/>
              </a:ext>
            </a:extLst>
          </p:cNvPr>
          <p:cNvSpPr/>
          <p:nvPr/>
        </p:nvSpPr>
        <p:spPr>
          <a:xfrm>
            <a:off x="9550815" y="2769498"/>
            <a:ext cx="2211401" cy="2657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/vendors</a:t>
            </a:r>
          </a:p>
          <a:p>
            <a:pPr algn="ctr"/>
            <a:r>
              <a:rPr lang="en-US" sz="2399" dirty="0"/>
              <a:t>Req</a:t>
            </a:r>
          </a:p>
          <a:p>
            <a:pPr algn="ctr"/>
            <a:endParaRPr lang="en-US" sz="2399" dirty="0"/>
          </a:p>
          <a:p>
            <a:pPr algn="ctr"/>
            <a:r>
              <a:rPr lang="en-US" sz="2399" dirty="0"/>
              <a:t>/customer</a:t>
            </a:r>
          </a:p>
          <a:p>
            <a:pPr algn="ctr"/>
            <a:endParaRPr lang="en-US" sz="2399" dirty="0"/>
          </a:p>
          <a:p>
            <a:pPr algn="ctr"/>
            <a:r>
              <a:rPr lang="en-US" sz="2399" dirty="0"/>
              <a:t>/orders</a:t>
            </a:r>
          </a:p>
          <a:p>
            <a:pPr algn="ctr"/>
            <a:endParaRPr lang="en-US" sz="2399" dirty="0"/>
          </a:p>
        </p:txBody>
      </p:sp>
      <p:sp>
        <p:nvSpPr>
          <p:cNvPr id="11" name="Rectangle: Rounded Corners 10">
            <a:extLst>
              <a:ext uri="{FF2B5EF4-FFF2-40B4-BE49-F238E27FC236}">
                <a16:creationId xmlns:a16="http://schemas.microsoft.com/office/drawing/2014/main" id="{80022509-DCC3-4D31-BEE3-DE2AB922062F}"/>
              </a:ext>
            </a:extLst>
          </p:cNvPr>
          <p:cNvSpPr/>
          <p:nvPr/>
        </p:nvSpPr>
        <p:spPr>
          <a:xfrm>
            <a:off x="9550815" y="1916280"/>
            <a:ext cx="2080806" cy="592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middleware</a:t>
            </a:r>
          </a:p>
        </p:txBody>
      </p:sp>
      <p:sp>
        <p:nvSpPr>
          <p:cNvPr id="12" name="Speech Bubble: Rectangle with Corners Rounded 11">
            <a:extLst>
              <a:ext uri="{FF2B5EF4-FFF2-40B4-BE49-F238E27FC236}">
                <a16:creationId xmlns:a16="http://schemas.microsoft.com/office/drawing/2014/main" id="{8749B78B-077D-4995-8B7F-9AF8C8F47D38}"/>
              </a:ext>
            </a:extLst>
          </p:cNvPr>
          <p:cNvSpPr/>
          <p:nvPr/>
        </p:nvSpPr>
        <p:spPr>
          <a:xfrm>
            <a:off x="4631753" y="3143869"/>
            <a:ext cx="2968850" cy="1375597"/>
          </a:xfrm>
          <a:prstGeom prst="wedgeRoundRectCallout">
            <a:avLst>
              <a:gd name="adj1" fmla="val 117290"/>
              <a:gd name="adj2" fmla="val -11028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err="1"/>
              <a:t>ppp.use</a:t>
            </a:r>
            <a:r>
              <a:rPr lang="en-US" sz="2399" dirty="0"/>
              <a:t>(</a:t>
            </a:r>
            <a:r>
              <a:rPr lang="en-US" sz="2399" b="1" dirty="0" err="1">
                <a:solidFill>
                  <a:srgbClr val="FF0000"/>
                </a:solidFill>
              </a:rPr>
              <a:t>middlewarename</a:t>
            </a:r>
            <a:r>
              <a:rPr lang="en-US" sz="2399" dirty="0"/>
              <a:t>)</a:t>
            </a:r>
          </a:p>
        </p:txBody>
      </p:sp>
      <p:cxnSp>
        <p:nvCxnSpPr>
          <p:cNvPr id="14" name="Straight Arrow Connector 13">
            <a:extLst>
              <a:ext uri="{FF2B5EF4-FFF2-40B4-BE49-F238E27FC236}">
                <a16:creationId xmlns:a16="http://schemas.microsoft.com/office/drawing/2014/main" id="{C6378206-8B09-42B5-911D-83617F51EE0B}"/>
              </a:ext>
            </a:extLst>
          </p:cNvPr>
          <p:cNvCxnSpPr/>
          <p:nvPr/>
        </p:nvCxnSpPr>
        <p:spPr>
          <a:xfrm>
            <a:off x="6390426" y="3979674"/>
            <a:ext cx="0" cy="11405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F913784-6752-4F7A-952B-71A3B9125CAF}"/>
              </a:ext>
            </a:extLst>
          </p:cNvPr>
          <p:cNvSpPr txBox="1"/>
          <p:nvPr/>
        </p:nvSpPr>
        <p:spPr>
          <a:xfrm>
            <a:off x="5789692" y="5025842"/>
            <a:ext cx="3700178" cy="1568739"/>
          </a:xfrm>
          <a:prstGeom prst="rect">
            <a:avLst/>
          </a:prstGeom>
          <a:noFill/>
        </p:spPr>
        <p:txBody>
          <a:bodyPr wrap="square" rtlCol="0">
            <a:spAutoFit/>
          </a:bodyPr>
          <a:lstStyle/>
          <a:p>
            <a:r>
              <a:rPr lang="en-US" sz="2399" dirty="0"/>
              <a:t>Check authorization</a:t>
            </a:r>
          </a:p>
          <a:p>
            <a:r>
              <a:rPr lang="en-US" sz="2399" dirty="0"/>
              <a:t>Accept special payloads json</a:t>
            </a:r>
          </a:p>
          <a:p>
            <a:r>
              <a:rPr lang="en-US" sz="2399" dirty="0"/>
              <a:t>Add security</a:t>
            </a:r>
          </a:p>
          <a:p>
            <a:r>
              <a:rPr lang="en-US" sz="2399" dirty="0"/>
              <a:t>…</a:t>
            </a:r>
          </a:p>
        </p:txBody>
      </p:sp>
      <p:sp>
        <p:nvSpPr>
          <p:cNvPr id="16" name="Rectangle 15">
            <a:extLst>
              <a:ext uri="{FF2B5EF4-FFF2-40B4-BE49-F238E27FC236}">
                <a16:creationId xmlns:a16="http://schemas.microsoft.com/office/drawing/2014/main" id="{2B648072-8093-4791-96EE-271097AC949A}"/>
              </a:ext>
            </a:extLst>
          </p:cNvPr>
          <p:cNvSpPr/>
          <p:nvPr/>
        </p:nvSpPr>
        <p:spPr>
          <a:xfrm>
            <a:off x="430073" y="4310960"/>
            <a:ext cx="4026720" cy="461417"/>
          </a:xfrm>
          <a:prstGeom prst="rect">
            <a:avLst/>
          </a:prstGeom>
        </p:spPr>
        <p:txBody>
          <a:bodyPr wrap="none">
            <a:spAutoFit/>
          </a:bodyPr>
          <a:lstStyle/>
          <a:p>
            <a:r>
              <a:rPr lang="en-US" sz="2399" dirty="0"/>
              <a:t>https://yeoman.io/generators/</a:t>
            </a:r>
          </a:p>
        </p:txBody>
      </p:sp>
      <p:sp>
        <p:nvSpPr>
          <p:cNvPr id="17" name="TextBox 16">
            <a:extLst>
              <a:ext uri="{FF2B5EF4-FFF2-40B4-BE49-F238E27FC236}">
                <a16:creationId xmlns:a16="http://schemas.microsoft.com/office/drawing/2014/main" id="{EEB6E085-24EC-475E-ADEF-5DD54745D5AB}"/>
              </a:ext>
            </a:extLst>
          </p:cNvPr>
          <p:cNvSpPr txBox="1"/>
          <p:nvPr/>
        </p:nvSpPr>
        <p:spPr>
          <a:xfrm>
            <a:off x="228540" y="4824185"/>
            <a:ext cx="4760170" cy="1199632"/>
          </a:xfrm>
          <a:prstGeom prst="rect">
            <a:avLst/>
          </a:prstGeom>
          <a:noFill/>
        </p:spPr>
        <p:txBody>
          <a:bodyPr wrap="square" rtlCol="0">
            <a:spAutoFit/>
          </a:bodyPr>
          <a:lstStyle/>
          <a:p>
            <a:r>
              <a:rPr lang="en-US" sz="2399" dirty="0"/>
              <a:t>Exercise: Deploy our Node JS app to CF by adding </a:t>
            </a:r>
            <a:r>
              <a:rPr lang="en-US" sz="2399" dirty="0" err="1"/>
              <a:t>manifest.yml</a:t>
            </a:r>
            <a:r>
              <a:rPr lang="en-US" sz="2399" dirty="0"/>
              <a:t> and test the entire app</a:t>
            </a:r>
          </a:p>
        </p:txBody>
      </p:sp>
    </p:spTree>
    <p:extLst>
      <p:ext uri="{BB962C8B-B14F-4D97-AF65-F5344CB8AC3E}">
        <p14:creationId xmlns:p14="http://schemas.microsoft.com/office/powerpoint/2010/main" val="3593756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UI5 Tooling</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2" name="Picture 1">
            <a:extLst>
              <a:ext uri="{FF2B5EF4-FFF2-40B4-BE49-F238E27FC236}">
                <a16:creationId xmlns:a16="http://schemas.microsoft.com/office/drawing/2014/main" id="{D65524A1-F89E-4DC0-A1CC-B45CA0C420C0}"/>
              </a:ext>
            </a:extLst>
          </p:cNvPr>
          <p:cNvPicPr>
            <a:picLocks noChangeAspect="1"/>
          </p:cNvPicPr>
          <p:nvPr/>
        </p:nvPicPr>
        <p:blipFill rotWithShape="1">
          <a:blip r:embed="rId3"/>
          <a:srcRect t="20875"/>
          <a:stretch/>
        </p:blipFill>
        <p:spPr>
          <a:xfrm>
            <a:off x="730864" y="1511997"/>
            <a:ext cx="10727096" cy="3834007"/>
          </a:xfrm>
          <a:prstGeom prst="rect">
            <a:avLst/>
          </a:prstGeom>
        </p:spPr>
      </p:pic>
    </p:spTree>
    <p:extLst>
      <p:ext uri="{BB962C8B-B14F-4D97-AF65-F5344CB8AC3E}">
        <p14:creationId xmlns:p14="http://schemas.microsoft.com/office/powerpoint/2010/main" val="1283780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Motivation</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2" name="Picture 1">
            <a:extLst>
              <a:ext uri="{FF2B5EF4-FFF2-40B4-BE49-F238E27FC236}">
                <a16:creationId xmlns:a16="http://schemas.microsoft.com/office/drawing/2014/main" id="{3CF385A4-400B-41FF-994B-F0F1C1230EDB}"/>
              </a:ext>
            </a:extLst>
          </p:cNvPr>
          <p:cNvPicPr>
            <a:picLocks noChangeAspect="1"/>
          </p:cNvPicPr>
          <p:nvPr/>
        </p:nvPicPr>
        <p:blipFill>
          <a:blip r:embed="rId3"/>
          <a:stretch>
            <a:fillRect/>
          </a:stretch>
        </p:blipFill>
        <p:spPr>
          <a:xfrm>
            <a:off x="925155" y="1391073"/>
            <a:ext cx="10163314" cy="4548349"/>
          </a:xfrm>
          <a:prstGeom prst="rect">
            <a:avLst/>
          </a:prstGeom>
        </p:spPr>
      </p:pic>
    </p:spTree>
    <p:extLst>
      <p:ext uri="{BB962C8B-B14F-4D97-AF65-F5344CB8AC3E}">
        <p14:creationId xmlns:p14="http://schemas.microsoft.com/office/powerpoint/2010/main" val="2786479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Get Started</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2" name="TextBox 1">
            <a:extLst>
              <a:ext uri="{FF2B5EF4-FFF2-40B4-BE49-F238E27FC236}">
                <a16:creationId xmlns:a16="http://schemas.microsoft.com/office/drawing/2014/main" id="{B6E6EC36-048B-44ED-8425-9B570C3D017B}"/>
              </a:ext>
            </a:extLst>
          </p:cNvPr>
          <p:cNvSpPr txBox="1"/>
          <p:nvPr/>
        </p:nvSpPr>
        <p:spPr>
          <a:xfrm>
            <a:off x="313955" y="1035341"/>
            <a:ext cx="11703993" cy="5259814"/>
          </a:xfrm>
          <a:prstGeom prst="rect">
            <a:avLst/>
          </a:prstGeom>
          <a:noFill/>
        </p:spPr>
        <p:txBody>
          <a:bodyPr wrap="square" rtlCol="0">
            <a:spAutoFit/>
          </a:bodyPr>
          <a:lstStyle/>
          <a:p>
            <a:pPr marL="342797" indent="-342797">
              <a:buAutoNum type="arabicPeriod"/>
            </a:pPr>
            <a:r>
              <a:rPr lang="en-US" sz="2399" dirty="0"/>
              <a:t>UI5 CLI is a node module which you need to install in your PC for local development, In the BAS its already installed.</a:t>
            </a:r>
          </a:p>
          <a:p>
            <a:endParaRPr lang="en-US" sz="2399" dirty="0"/>
          </a:p>
          <a:p>
            <a:r>
              <a:rPr lang="en-US" sz="2399" b="1" dirty="0" err="1"/>
              <a:t>npm</a:t>
            </a:r>
            <a:r>
              <a:rPr lang="en-US" sz="2399" b="1" dirty="0"/>
              <a:t> install –g @ui5/cli</a:t>
            </a:r>
          </a:p>
          <a:p>
            <a:endParaRPr lang="en-US" sz="2399" b="1" dirty="0"/>
          </a:p>
          <a:p>
            <a:r>
              <a:rPr lang="en-US" sz="2399" dirty="0"/>
              <a:t>2.   We need to now add a file named ui5.yml file which tells the CLI about our project </a:t>
            </a:r>
            <a:r>
              <a:rPr lang="en-US" sz="2399" dirty="0" err="1"/>
              <a:t>e.g</a:t>
            </a:r>
            <a:r>
              <a:rPr lang="en-US" sz="2399" dirty="0"/>
              <a:t> name, type</a:t>
            </a:r>
          </a:p>
          <a:p>
            <a:r>
              <a:rPr lang="en-US" sz="2399" b="1" dirty="0"/>
              <a:t>ui5 </a:t>
            </a:r>
            <a:r>
              <a:rPr lang="en-US" sz="2399" b="1" dirty="0" err="1"/>
              <a:t>init</a:t>
            </a:r>
            <a:endParaRPr lang="en-US" sz="2399" b="1" dirty="0"/>
          </a:p>
          <a:p>
            <a:endParaRPr lang="en-US" sz="2399" b="1" dirty="0"/>
          </a:p>
          <a:p>
            <a:r>
              <a:rPr lang="en-US" sz="2399" dirty="0"/>
              <a:t>3. Now we can start the UI5 Server</a:t>
            </a:r>
          </a:p>
          <a:p>
            <a:r>
              <a:rPr lang="en-US" sz="2399" b="1" dirty="0"/>
              <a:t>ui5 serve</a:t>
            </a:r>
          </a:p>
          <a:p>
            <a:endParaRPr lang="en-US" sz="2399" b="1" dirty="0"/>
          </a:p>
          <a:p>
            <a:r>
              <a:rPr lang="en-US" sz="2399" b="1" dirty="0"/>
              <a:t>Latest tooling – </a:t>
            </a:r>
            <a:r>
              <a:rPr lang="en-US" sz="2399" b="1" dirty="0" err="1"/>
              <a:t>fiori</a:t>
            </a:r>
            <a:r>
              <a:rPr lang="en-US" sz="2399" b="1" dirty="0"/>
              <a:t> run</a:t>
            </a:r>
          </a:p>
          <a:p>
            <a:r>
              <a:rPr lang="en-US" sz="2399" b="1" dirty="0" err="1"/>
              <a:t>fiori</a:t>
            </a:r>
            <a:r>
              <a:rPr lang="en-US" sz="2399" b="1" dirty="0"/>
              <a:t> run allows you to pass additional configuration</a:t>
            </a:r>
          </a:p>
        </p:txBody>
      </p:sp>
    </p:spTree>
    <p:extLst>
      <p:ext uri="{BB962C8B-B14F-4D97-AF65-F5344CB8AC3E}">
        <p14:creationId xmlns:p14="http://schemas.microsoft.com/office/powerpoint/2010/main" val="2328526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8DBD8-6E40-C6C5-997D-E70331C995CD}"/>
              </a:ext>
            </a:extLst>
          </p:cNvPr>
          <p:cNvSpPr>
            <a:spLocks noGrp="1"/>
          </p:cNvSpPr>
          <p:nvPr>
            <p:ph type="title"/>
          </p:nvPr>
        </p:nvSpPr>
        <p:spPr/>
        <p:txBody>
          <a:bodyPr/>
          <a:lstStyle/>
          <a:p>
            <a:endParaRPr lang="en-US"/>
          </a:p>
        </p:txBody>
      </p:sp>
      <mc:AlternateContent xmlns:mc="http://schemas.openxmlformats.org/markup-compatibility/2006">
        <mc:Choice xmlns:p14="http://schemas.microsoft.com/office/powerpoint/2010/main" Requires="p14">
          <p:contentPart p14:bwMode="auto" r:id="rId2">
            <p14:nvContentPartPr>
              <p14:cNvPr id="113" name="Ink 112">
                <a:extLst>
                  <a:ext uri="{FF2B5EF4-FFF2-40B4-BE49-F238E27FC236}">
                    <a16:creationId xmlns:a16="http://schemas.microsoft.com/office/drawing/2014/main" id="{01962BF1-2AB6-DD14-5110-BD86DB7AD072}"/>
                  </a:ext>
                </a:extLst>
              </p14:cNvPr>
              <p14:cNvContentPartPr/>
              <p14:nvPr/>
            </p14:nvContentPartPr>
            <p14:xfrm>
              <a:off x="743993" y="1147419"/>
              <a:ext cx="8507880" cy="4844160"/>
            </p14:xfrm>
          </p:contentPart>
        </mc:Choice>
        <mc:Fallback>
          <p:pic>
            <p:nvPicPr>
              <p:cNvPr id="113" name="Ink 112">
                <a:extLst>
                  <a:ext uri="{FF2B5EF4-FFF2-40B4-BE49-F238E27FC236}">
                    <a16:creationId xmlns:a16="http://schemas.microsoft.com/office/drawing/2014/main" id="{01962BF1-2AB6-DD14-5110-BD86DB7AD072}"/>
                  </a:ext>
                </a:extLst>
              </p:cNvPr>
              <p:cNvPicPr/>
              <p:nvPr/>
            </p:nvPicPr>
            <p:blipFill>
              <a:blip r:embed="rId3"/>
              <a:stretch>
                <a:fillRect/>
              </a:stretch>
            </p:blipFill>
            <p:spPr>
              <a:xfrm>
                <a:off x="734993" y="1138419"/>
                <a:ext cx="8525520" cy="4861800"/>
              </a:xfrm>
              <a:prstGeom prst="rect">
                <a:avLst/>
              </a:prstGeom>
            </p:spPr>
          </p:pic>
        </mc:Fallback>
      </mc:AlternateContent>
    </p:spTree>
    <p:extLst>
      <p:ext uri="{BB962C8B-B14F-4D97-AF65-F5344CB8AC3E}">
        <p14:creationId xmlns:p14="http://schemas.microsoft.com/office/powerpoint/2010/main" val="32467414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Build Process &amp; Component-preload.js</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2" name="TextBox 1">
            <a:extLst>
              <a:ext uri="{FF2B5EF4-FFF2-40B4-BE49-F238E27FC236}">
                <a16:creationId xmlns:a16="http://schemas.microsoft.com/office/drawing/2014/main" id="{176B0E55-72C9-481F-8AEF-B687A3B44C45}"/>
              </a:ext>
            </a:extLst>
          </p:cNvPr>
          <p:cNvSpPr txBox="1"/>
          <p:nvPr/>
        </p:nvSpPr>
        <p:spPr>
          <a:xfrm>
            <a:off x="249317" y="971595"/>
            <a:ext cx="11768630" cy="1323439"/>
          </a:xfrm>
          <a:prstGeom prst="rect">
            <a:avLst/>
          </a:prstGeom>
          <a:noFill/>
        </p:spPr>
        <p:txBody>
          <a:bodyPr wrap="square" rtlCol="0">
            <a:spAutoFit/>
          </a:bodyPr>
          <a:lstStyle/>
          <a:p>
            <a:r>
              <a:rPr lang="en-US" sz="2000" dirty="0"/>
              <a:t>In a typical Fiori App, we have verity of files inside our project (XML, Fragments, Controllers, Formatters, JS), When we start our project, all these files are served by Server sequentially, which means it has a synchronous loading. When browser download these files individually, it takes a while to download them. So the total booting time of our app is equals to the sum of time of each file.</a:t>
            </a:r>
          </a:p>
        </p:txBody>
      </p:sp>
      <p:sp>
        <p:nvSpPr>
          <p:cNvPr id="3" name="Rectangle 2">
            <a:extLst>
              <a:ext uri="{FF2B5EF4-FFF2-40B4-BE49-F238E27FC236}">
                <a16:creationId xmlns:a16="http://schemas.microsoft.com/office/drawing/2014/main" id="{BC505852-532D-4CD5-80F3-378267C5A7C9}"/>
              </a:ext>
            </a:extLst>
          </p:cNvPr>
          <p:cNvSpPr/>
          <p:nvPr/>
        </p:nvSpPr>
        <p:spPr>
          <a:xfrm>
            <a:off x="2243851" y="2302697"/>
            <a:ext cx="2724018" cy="4406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Controller  -3ms</a:t>
            </a:r>
          </a:p>
        </p:txBody>
      </p:sp>
      <p:sp>
        <p:nvSpPr>
          <p:cNvPr id="7" name="Rectangle 6">
            <a:extLst>
              <a:ext uri="{FF2B5EF4-FFF2-40B4-BE49-F238E27FC236}">
                <a16:creationId xmlns:a16="http://schemas.microsoft.com/office/drawing/2014/main" id="{34B01FFA-D775-4A94-8174-9CF3F91ABF66}"/>
              </a:ext>
            </a:extLst>
          </p:cNvPr>
          <p:cNvSpPr/>
          <p:nvPr/>
        </p:nvSpPr>
        <p:spPr>
          <a:xfrm>
            <a:off x="2243851" y="2827759"/>
            <a:ext cx="2724018" cy="4406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XML.view</a:t>
            </a:r>
            <a:r>
              <a:rPr lang="en-US" sz="2000" dirty="0"/>
              <a:t> – 5ms</a:t>
            </a:r>
          </a:p>
        </p:txBody>
      </p:sp>
      <p:sp>
        <p:nvSpPr>
          <p:cNvPr id="8" name="Rectangle 7">
            <a:extLst>
              <a:ext uri="{FF2B5EF4-FFF2-40B4-BE49-F238E27FC236}">
                <a16:creationId xmlns:a16="http://schemas.microsoft.com/office/drawing/2014/main" id="{4AA5F250-67BB-4714-872F-BC676DCBB477}"/>
              </a:ext>
            </a:extLst>
          </p:cNvPr>
          <p:cNvSpPr/>
          <p:nvPr/>
        </p:nvSpPr>
        <p:spPr>
          <a:xfrm>
            <a:off x="2243851" y="3352820"/>
            <a:ext cx="2724018" cy="4406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Formatter – 2ms</a:t>
            </a:r>
          </a:p>
        </p:txBody>
      </p:sp>
      <p:sp>
        <p:nvSpPr>
          <p:cNvPr id="9" name="Rectangle 8">
            <a:extLst>
              <a:ext uri="{FF2B5EF4-FFF2-40B4-BE49-F238E27FC236}">
                <a16:creationId xmlns:a16="http://schemas.microsoft.com/office/drawing/2014/main" id="{D75C2664-74F5-4D3B-B9C9-5BEE6E34BD72}"/>
              </a:ext>
            </a:extLst>
          </p:cNvPr>
          <p:cNvSpPr/>
          <p:nvPr/>
        </p:nvSpPr>
        <p:spPr>
          <a:xfrm>
            <a:off x="2243851" y="3851991"/>
            <a:ext cx="2724018" cy="4406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Component.js 10ms</a:t>
            </a:r>
          </a:p>
        </p:txBody>
      </p:sp>
      <p:sp>
        <p:nvSpPr>
          <p:cNvPr id="4" name="Left Brace 3">
            <a:extLst>
              <a:ext uri="{FF2B5EF4-FFF2-40B4-BE49-F238E27FC236}">
                <a16:creationId xmlns:a16="http://schemas.microsoft.com/office/drawing/2014/main" id="{5CCAB003-EC2C-4DD7-90B6-ACDAE8C03D2B}"/>
              </a:ext>
            </a:extLst>
          </p:cNvPr>
          <p:cNvSpPr/>
          <p:nvPr/>
        </p:nvSpPr>
        <p:spPr>
          <a:xfrm>
            <a:off x="1856026" y="2302697"/>
            <a:ext cx="535569" cy="206585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5" name="TextBox 4">
            <a:extLst>
              <a:ext uri="{FF2B5EF4-FFF2-40B4-BE49-F238E27FC236}">
                <a16:creationId xmlns:a16="http://schemas.microsoft.com/office/drawing/2014/main" id="{F6D29D8F-1498-4473-B46B-5D1F2AFA8A88}"/>
              </a:ext>
            </a:extLst>
          </p:cNvPr>
          <p:cNvSpPr txBox="1"/>
          <p:nvPr/>
        </p:nvSpPr>
        <p:spPr>
          <a:xfrm>
            <a:off x="923396" y="3119672"/>
            <a:ext cx="932630" cy="400110"/>
          </a:xfrm>
          <a:prstGeom prst="rect">
            <a:avLst/>
          </a:prstGeom>
          <a:noFill/>
        </p:spPr>
        <p:txBody>
          <a:bodyPr wrap="square" rtlCol="0">
            <a:spAutoFit/>
          </a:bodyPr>
          <a:lstStyle/>
          <a:p>
            <a:r>
              <a:rPr lang="en-US" sz="2000" dirty="0"/>
              <a:t>20 </a:t>
            </a:r>
            <a:r>
              <a:rPr lang="en-US" sz="2000" dirty="0" err="1"/>
              <a:t>ms</a:t>
            </a:r>
            <a:endParaRPr lang="en-US" sz="2000" dirty="0"/>
          </a:p>
        </p:txBody>
      </p:sp>
      <p:sp>
        <p:nvSpPr>
          <p:cNvPr id="6" name="Arrow: Right 5">
            <a:extLst>
              <a:ext uri="{FF2B5EF4-FFF2-40B4-BE49-F238E27FC236}">
                <a16:creationId xmlns:a16="http://schemas.microsoft.com/office/drawing/2014/main" id="{48FC4825-6D46-4FF1-B901-192774BEA725}"/>
              </a:ext>
            </a:extLst>
          </p:cNvPr>
          <p:cNvSpPr/>
          <p:nvPr/>
        </p:nvSpPr>
        <p:spPr>
          <a:xfrm>
            <a:off x="4967870" y="2383254"/>
            <a:ext cx="535569" cy="3601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Arrow: Right 12">
            <a:extLst>
              <a:ext uri="{FF2B5EF4-FFF2-40B4-BE49-F238E27FC236}">
                <a16:creationId xmlns:a16="http://schemas.microsoft.com/office/drawing/2014/main" id="{CA3A64C4-3294-492A-BD71-65FC19B216C2}"/>
              </a:ext>
            </a:extLst>
          </p:cNvPr>
          <p:cNvSpPr/>
          <p:nvPr/>
        </p:nvSpPr>
        <p:spPr>
          <a:xfrm>
            <a:off x="4967870" y="2857762"/>
            <a:ext cx="535569" cy="3601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4" name="Arrow: Right 13">
            <a:extLst>
              <a:ext uri="{FF2B5EF4-FFF2-40B4-BE49-F238E27FC236}">
                <a16:creationId xmlns:a16="http://schemas.microsoft.com/office/drawing/2014/main" id="{92E83096-AE1D-4F68-8AB0-869B6CA42561}"/>
              </a:ext>
            </a:extLst>
          </p:cNvPr>
          <p:cNvSpPr/>
          <p:nvPr/>
        </p:nvSpPr>
        <p:spPr>
          <a:xfrm>
            <a:off x="4967870" y="3405430"/>
            <a:ext cx="535569" cy="3601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5" name="Arrow: Right 14">
            <a:extLst>
              <a:ext uri="{FF2B5EF4-FFF2-40B4-BE49-F238E27FC236}">
                <a16:creationId xmlns:a16="http://schemas.microsoft.com/office/drawing/2014/main" id="{450C2EFD-C369-46F0-9A19-74673E2A9C99}"/>
              </a:ext>
            </a:extLst>
          </p:cNvPr>
          <p:cNvSpPr/>
          <p:nvPr/>
        </p:nvSpPr>
        <p:spPr>
          <a:xfrm>
            <a:off x="4967869" y="3902545"/>
            <a:ext cx="535569" cy="3601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5B17ACCE-A280-4CB2-B0A2-9578FB87E982}"/>
              </a:ext>
            </a:extLst>
          </p:cNvPr>
          <p:cNvSpPr/>
          <p:nvPr/>
        </p:nvSpPr>
        <p:spPr>
          <a:xfrm>
            <a:off x="5581928" y="2302697"/>
            <a:ext cx="2724018" cy="4406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Controller-</a:t>
            </a:r>
            <a:r>
              <a:rPr lang="en-US" sz="2000" dirty="0" err="1"/>
              <a:t>dbg</a:t>
            </a:r>
            <a:r>
              <a:rPr lang="en-US" sz="2000" dirty="0"/>
              <a:t>  -3ms</a:t>
            </a:r>
          </a:p>
        </p:txBody>
      </p:sp>
      <p:sp>
        <p:nvSpPr>
          <p:cNvPr id="17" name="Rectangle 16">
            <a:extLst>
              <a:ext uri="{FF2B5EF4-FFF2-40B4-BE49-F238E27FC236}">
                <a16:creationId xmlns:a16="http://schemas.microsoft.com/office/drawing/2014/main" id="{4CA60BE9-5EDC-4AF8-8523-16F48AE50373}"/>
              </a:ext>
            </a:extLst>
          </p:cNvPr>
          <p:cNvSpPr/>
          <p:nvPr/>
        </p:nvSpPr>
        <p:spPr>
          <a:xfrm>
            <a:off x="5581928" y="2827759"/>
            <a:ext cx="2724018" cy="4406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XML.view-dbg</a:t>
            </a:r>
            <a:r>
              <a:rPr lang="en-US" sz="2000" dirty="0"/>
              <a:t> – 5ms</a:t>
            </a:r>
          </a:p>
        </p:txBody>
      </p:sp>
      <p:sp>
        <p:nvSpPr>
          <p:cNvPr id="18" name="Rectangle 17">
            <a:extLst>
              <a:ext uri="{FF2B5EF4-FFF2-40B4-BE49-F238E27FC236}">
                <a16:creationId xmlns:a16="http://schemas.microsoft.com/office/drawing/2014/main" id="{2EC01E9B-54A0-4400-B6E2-6C25704570ED}"/>
              </a:ext>
            </a:extLst>
          </p:cNvPr>
          <p:cNvSpPr/>
          <p:nvPr/>
        </p:nvSpPr>
        <p:spPr>
          <a:xfrm>
            <a:off x="5581928" y="3352820"/>
            <a:ext cx="2724018" cy="4406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Formatter-</a:t>
            </a:r>
            <a:r>
              <a:rPr lang="en-US" sz="2000" dirty="0" err="1"/>
              <a:t>dbg</a:t>
            </a:r>
            <a:r>
              <a:rPr lang="en-US" sz="2000" dirty="0"/>
              <a:t> – 2ms</a:t>
            </a:r>
          </a:p>
        </p:txBody>
      </p:sp>
      <p:sp>
        <p:nvSpPr>
          <p:cNvPr id="19" name="Rectangle 18">
            <a:extLst>
              <a:ext uri="{FF2B5EF4-FFF2-40B4-BE49-F238E27FC236}">
                <a16:creationId xmlns:a16="http://schemas.microsoft.com/office/drawing/2014/main" id="{C2D91154-41CB-4977-BB17-5508C0EF0D1D}"/>
              </a:ext>
            </a:extLst>
          </p:cNvPr>
          <p:cNvSpPr/>
          <p:nvPr/>
        </p:nvSpPr>
        <p:spPr>
          <a:xfrm>
            <a:off x="5581928" y="3851991"/>
            <a:ext cx="2724018" cy="4406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Component-dbg.js 10ms</a:t>
            </a:r>
          </a:p>
        </p:txBody>
      </p:sp>
      <p:sp>
        <p:nvSpPr>
          <p:cNvPr id="10" name="Right Brace 9">
            <a:extLst>
              <a:ext uri="{FF2B5EF4-FFF2-40B4-BE49-F238E27FC236}">
                <a16:creationId xmlns:a16="http://schemas.microsoft.com/office/drawing/2014/main" id="{BDFD3BB5-40FE-4A02-9424-AF19C3C1A9EE}"/>
              </a:ext>
            </a:extLst>
          </p:cNvPr>
          <p:cNvSpPr/>
          <p:nvPr/>
        </p:nvSpPr>
        <p:spPr>
          <a:xfrm>
            <a:off x="8305947" y="2302697"/>
            <a:ext cx="535569" cy="206585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11" name="Rectangle: Rounded Corners 10">
            <a:extLst>
              <a:ext uri="{FF2B5EF4-FFF2-40B4-BE49-F238E27FC236}">
                <a16:creationId xmlns:a16="http://schemas.microsoft.com/office/drawing/2014/main" id="{D0563A80-1987-42F9-A853-5DF27957EA6C}"/>
              </a:ext>
            </a:extLst>
          </p:cNvPr>
          <p:cNvSpPr/>
          <p:nvPr/>
        </p:nvSpPr>
        <p:spPr>
          <a:xfrm>
            <a:off x="8920005" y="3006010"/>
            <a:ext cx="2982568" cy="5591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Component-preload.js</a:t>
            </a:r>
          </a:p>
        </p:txBody>
      </p:sp>
      <p:sp>
        <p:nvSpPr>
          <p:cNvPr id="12" name="TextBox 11">
            <a:extLst>
              <a:ext uri="{FF2B5EF4-FFF2-40B4-BE49-F238E27FC236}">
                <a16:creationId xmlns:a16="http://schemas.microsoft.com/office/drawing/2014/main" id="{3E1E4AEE-B0CF-425B-998F-92F45813282B}"/>
              </a:ext>
            </a:extLst>
          </p:cNvPr>
          <p:cNvSpPr txBox="1"/>
          <p:nvPr/>
        </p:nvSpPr>
        <p:spPr>
          <a:xfrm>
            <a:off x="151002" y="4488598"/>
            <a:ext cx="11866946" cy="1938992"/>
          </a:xfrm>
          <a:prstGeom prst="rect">
            <a:avLst/>
          </a:prstGeom>
          <a:noFill/>
        </p:spPr>
        <p:txBody>
          <a:bodyPr wrap="square" rtlCol="0">
            <a:spAutoFit/>
          </a:bodyPr>
          <a:lstStyle/>
          <a:p>
            <a:r>
              <a:rPr lang="en-US" sz="2000" dirty="0"/>
              <a:t>2. Anubhav, where we run our </a:t>
            </a:r>
            <a:r>
              <a:rPr lang="en-US" sz="2000" dirty="0" err="1"/>
              <a:t>fiori</a:t>
            </a:r>
            <a:r>
              <a:rPr lang="en-US" sz="2000" dirty="0"/>
              <a:t> project in </a:t>
            </a:r>
            <a:r>
              <a:rPr lang="en-US" sz="2000" dirty="0" err="1"/>
              <a:t>webide</a:t>
            </a:r>
            <a:r>
              <a:rPr lang="en-US" sz="2000" dirty="0"/>
              <a:t>, ui5 serve, or launchpad, I get an error Component-preload.js not found, how to solve it</a:t>
            </a:r>
          </a:p>
          <a:p>
            <a:r>
              <a:rPr lang="en-US" sz="2000" dirty="0"/>
              <a:t>3. Each file needs to be converted to minified version, which will take less time to load.</a:t>
            </a:r>
          </a:p>
          <a:p>
            <a:endParaRPr lang="en-US" sz="2000" dirty="0"/>
          </a:p>
          <a:p>
            <a:r>
              <a:rPr lang="en-US" sz="2000" b="1" dirty="0"/>
              <a:t>ui5 build</a:t>
            </a:r>
            <a:r>
              <a:rPr lang="en-US" sz="2000" dirty="0"/>
              <a:t> command can be used to package our project, which creates a </a:t>
            </a:r>
            <a:r>
              <a:rPr lang="en-US" sz="2000" dirty="0" err="1"/>
              <a:t>dist</a:t>
            </a:r>
            <a:r>
              <a:rPr lang="en-US" sz="2000" dirty="0"/>
              <a:t> folder. The Component-preload.js is a minified and </a:t>
            </a:r>
            <a:r>
              <a:rPr lang="en-US" sz="2000" dirty="0" err="1"/>
              <a:t>dirtified</a:t>
            </a:r>
            <a:r>
              <a:rPr lang="en-US" sz="2000" dirty="0"/>
              <a:t> version of our entire app code.</a:t>
            </a:r>
            <a:endParaRPr lang="en-US" sz="2000" b="1" dirty="0"/>
          </a:p>
        </p:txBody>
      </p:sp>
    </p:spTree>
    <p:extLst>
      <p:ext uri="{BB962C8B-B14F-4D97-AF65-F5344CB8AC3E}">
        <p14:creationId xmlns:p14="http://schemas.microsoft.com/office/powerpoint/2010/main" val="3718253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Advance Fiori Tooling </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2" name="TextBox 1">
            <a:extLst>
              <a:ext uri="{FF2B5EF4-FFF2-40B4-BE49-F238E27FC236}">
                <a16:creationId xmlns:a16="http://schemas.microsoft.com/office/drawing/2014/main" id="{4231DEE2-FB3B-4C02-9649-C3595CA472B1}"/>
              </a:ext>
            </a:extLst>
          </p:cNvPr>
          <p:cNvSpPr txBox="1"/>
          <p:nvPr/>
        </p:nvSpPr>
        <p:spPr>
          <a:xfrm>
            <a:off x="323189" y="1219776"/>
            <a:ext cx="11560916" cy="5632311"/>
          </a:xfrm>
          <a:prstGeom prst="rect">
            <a:avLst/>
          </a:prstGeom>
          <a:noFill/>
        </p:spPr>
        <p:txBody>
          <a:bodyPr wrap="square" rtlCol="0">
            <a:spAutoFit/>
          </a:bodyPr>
          <a:lstStyle/>
          <a:p>
            <a:pPr marL="342797" indent="-342797">
              <a:buAutoNum type="arabicPeriod"/>
            </a:pPr>
            <a:r>
              <a:rPr lang="en-US" sz="2000" dirty="0"/>
              <a:t>Add following Dependencies</a:t>
            </a:r>
          </a:p>
          <a:p>
            <a:endParaRPr lang="en-US" sz="2000" dirty="0"/>
          </a:p>
          <a:p>
            <a:r>
              <a:rPr lang="en-US" sz="2000" dirty="0"/>
              <a:t>"@sap/ux-ui5-tooling“     - </a:t>
            </a:r>
            <a:r>
              <a:rPr lang="en-US" sz="2000" b="1" dirty="0"/>
              <a:t>It already has @sapui5/cli + Additional middleware's</a:t>
            </a:r>
          </a:p>
          <a:p>
            <a:r>
              <a:rPr lang="en-US" sz="2000" dirty="0"/>
              <a:t>"@sap/</a:t>
            </a:r>
            <a:r>
              <a:rPr lang="en-US" sz="2000" dirty="0" err="1"/>
              <a:t>ux</a:t>
            </a:r>
            <a:r>
              <a:rPr lang="en-US" sz="2000" dirty="0"/>
              <a:t>-specification”</a:t>
            </a:r>
          </a:p>
          <a:p>
            <a:endParaRPr lang="en-US" sz="2000" dirty="0"/>
          </a:p>
          <a:p>
            <a:r>
              <a:rPr lang="en-US" sz="2000" dirty="0"/>
              <a:t>2. Additionally add below configuration</a:t>
            </a:r>
          </a:p>
          <a:p>
            <a:r>
              <a:rPr lang="en-US" sz="2000" dirty="0"/>
              <a:t>	</a:t>
            </a:r>
          </a:p>
          <a:p>
            <a:r>
              <a:rPr lang="en-US" sz="2000" dirty="0"/>
              <a:t>"ui5": {</a:t>
            </a:r>
          </a:p>
          <a:p>
            <a:r>
              <a:rPr lang="en-US" sz="2000" dirty="0"/>
              <a:t>        "dependencies": [</a:t>
            </a:r>
          </a:p>
          <a:p>
            <a:r>
              <a:rPr lang="en-US" sz="2000" dirty="0"/>
              <a:t>            "@sap/ux-ui5-tooling"</a:t>
            </a:r>
          </a:p>
          <a:p>
            <a:r>
              <a:rPr lang="en-US" sz="2000" dirty="0"/>
              <a:t>        ]</a:t>
            </a:r>
          </a:p>
          <a:p>
            <a:r>
              <a:rPr lang="en-US" sz="2000" dirty="0"/>
              <a:t>    }</a:t>
            </a:r>
          </a:p>
          <a:p>
            <a:endParaRPr lang="en-US" sz="2000" dirty="0"/>
          </a:p>
          <a:p>
            <a:r>
              <a:rPr lang="en-US" sz="2000" dirty="0"/>
              <a:t>3. Test </a:t>
            </a:r>
            <a:r>
              <a:rPr lang="en-US" sz="2000" b="1" dirty="0" err="1"/>
              <a:t>fiori</a:t>
            </a:r>
            <a:r>
              <a:rPr lang="en-US" sz="2000" b="1" dirty="0"/>
              <a:t> run</a:t>
            </a:r>
            <a:r>
              <a:rPr lang="en-US" sz="2000" dirty="0"/>
              <a:t> Command</a:t>
            </a:r>
          </a:p>
          <a:p>
            <a:endParaRPr lang="en-US" sz="2000" dirty="0"/>
          </a:p>
          <a:p>
            <a:r>
              <a:rPr lang="en-US" sz="2000" dirty="0"/>
              <a:t>Advantage – Extra middleware's, Can run with multiple configurations</a:t>
            </a:r>
          </a:p>
          <a:p>
            <a:r>
              <a:rPr lang="en-US" sz="2000" dirty="0">
                <a:hlinkClick r:id="rId3"/>
              </a:rPr>
              <a:t>https://npm.io/package/@sap/ux-ui5-tooling</a:t>
            </a:r>
            <a:endParaRPr lang="en-US" sz="2000" dirty="0"/>
          </a:p>
          <a:p>
            <a:endParaRPr lang="en-US" sz="2000" dirty="0"/>
          </a:p>
        </p:txBody>
      </p:sp>
    </p:spTree>
    <p:extLst>
      <p:ext uri="{BB962C8B-B14F-4D97-AF65-F5344CB8AC3E}">
        <p14:creationId xmlns:p14="http://schemas.microsoft.com/office/powerpoint/2010/main" val="12636083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Advance Tooling</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2" name="Rectangle 1">
            <a:extLst>
              <a:ext uri="{FF2B5EF4-FFF2-40B4-BE49-F238E27FC236}">
                <a16:creationId xmlns:a16="http://schemas.microsoft.com/office/drawing/2014/main" id="{B4A0114E-555E-41A9-8352-2A549D72F4C6}"/>
              </a:ext>
            </a:extLst>
          </p:cNvPr>
          <p:cNvSpPr/>
          <p:nvPr/>
        </p:nvSpPr>
        <p:spPr>
          <a:xfrm>
            <a:off x="234108" y="1047663"/>
            <a:ext cx="11866946" cy="4024221"/>
          </a:xfrm>
          <a:prstGeom prst="rect">
            <a:avLst/>
          </a:prstGeom>
        </p:spPr>
        <p:txBody>
          <a:bodyPr wrap="square">
            <a:spAutoFit/>
          </a:bodyPr>
          <a:lstStyle/>
          <a:p>
            <a:pPr marL="285664" indent="-285664">
              <a:lnSpc>
                <a:spcPct val="107000"/>
              </a:lnSpc>
              <a:buFont typeface="Wingdings" panose="05000000000000000000" pitchFamily="2" charset="2"/>
              <a:buChar char="ü"/>
            </a:pPr>
            <a:r>
              <a:rPr lang="en-US" sz="2399" dirty="0">
                <a:latin typeface="Calibri" panose="020F0502020204030204" pitchFamily="34" charset="0"/>
                <a:ea typeface="Calibri" panose="020F0502020204030204" pitchFamily="34" charset="0"/>
                <a:cs typeface="Times New Roman" panose="02020603050405020304" pitchFamily="18" charset="0"/>
              </a:rPr>
              <a:t>App Reload Middleware</a:t>
            </a:r>
          </a:p>
          <a:p>
            <a:pPr marL="285664" indent="-285664">
              <a:lnSpc>
                <a:spcPct val="107000"/>
              </a:lnSpc>
              <a:buFont typeface="Wingdings" panose="05000000000000000000" pitchFamily="2" charset="2"/>
              <a:buChar char="ü"/>
            </a:pPr>
            <a:r>
              <a:rPr lang="en-US" sz="2399" dirty="0"/>
              <a:t>Loading UI5 from CDN with Server Proxy</a:t>
            </a:r>
          </a:p>
          <a:p>
            <a:pPr marL="285664" indent="-285664">
              <a:lnSpc>
                <a:spcPct val="107000"/>
              </a:lnSpc>
              <a:buFont typeface="Wingdings" panose="05000000000000000000" pitchFamily="2" charset="2"/>
              <a:buChar char="ü"/>
            </a:pPr>
            <a:r>
              <a:rPr lang="en-US" sz="2399" dirty="0"/>
              <a:t>Connecting to your OData Server (Replace of destination file/neo-</a:t>
            </a:r>
            <a:r>
              <a:rPr lang="en-US" sz="2399" dirty="0" err="1"/>
              <a:t>app.json</a:t>
            </a:r>
            <a:r>
              <a:rPr lang="en-US" sz="2399" dirty="0"/>
              <a:t>)</a:t>
            </a:r>
          </a:p>
          <a:p>
            <a:pPr marL="285664" indent="-285664">
              <a:lnSpc>
                <a:spcPct val="107000"/>
              </a:lnSpc>
              <a:buFont typeface="Wingdings" panose="05000000000000000000" pitchFamily="2" charset="2"/>
              <a:buChar char="ü"/>
            </a:pPr>
            <a:r>
              <a:rPr lang="en-US" sz="2399" dirty="0"/>
              <a:t>Running SAP UI5 reference locally w/o internet</a:t>
            </a:r>
          </a:p>
          <a:p>
            <a:pPr marL="285664" indent="-285664">
              <a:lnSpc>
                <a:spcPct val="107000"/>
              </a:lnSpc>
              <a:buFont typeface="Arial" panose="020B0604020202020204" pitchFamily="34" charset="0"/>
              <a:buChar char="•"/>
            </a:pPr>
            <a:r>
              <a:rPr lang="en-US" sz="2399" dirty="0"/>
              <a:t>Deploying App to SAP S/4HANA System</a:t>
            </a:r>
          </a:p>
          <a:p>
            <a:pPr marL="342797" indent="-342797">
              <a:lnSpc>
                <a:spcPct val="107000"/>
              </a:lnSpc>
              <a:buAutoNum type="arabicPeriod"/>
            </a:pPr>
            <a:r>
              <a:rPr lang="en-US" sz="2399" dirty="0"/>
              <a:t>Run command </a:t>
            </a:r>
            <a:r>
              <a:rPr lang="en-US" sz="2399" b="1" i="1" dirty="0" err="1"/>
              <a:t>fiori</a:t>
            </a:r>
            <a:r>
              <a:rPr lang="en-US" sz="2399" b="1" i="1" dirty="0"/>
              <a:t> add deploy-config</a:t>
            </a:r>
          </a:p>
          <a:p>
            <a:pPr marL="342797" indent="-342797">
              <a:lnSpc>
                <a:spcPct val="107000"/>
              </a:lnSpc>
              <a:buAutoNum type="arabicPeriod"/>
            </a:pPr>
            <a:r>
              <a:rPr lang="en-US" sz="2399" dirty="0"/>
              <a:t>Add configuration and change as per need</a:t>
            </a:r>
          </a:p>
          <a:p>
            <a:pPr marL="342797" indent="-342797">
              <a:lnSpc>
                <a:spcPct val="107000"/>
              </a:lnSpc>
              <a:buAutoNum type="arabicPeriod"/>
            </a:pPr>
            <a:r>
              <a:rPr lang="en-US" sz="2399" dirty="0"/>
              <a:t>We need to add user name password in an .env file which the config will read while deployment</a:t>
            </a:r>
          </a:p>
          <a:p>
            <a:pPr marL="342797" indent="-342797">
              <a:lnSpc>
                <a:spcPct val="107000"/>
              </a:lnSpc>
              <a:buAutoNum type="arabicPeriod"/>
            </a:pPr>
            <a:r>
              <a:rPr lang="en-US" sz="2399" dirty="0"/>
              <a:t>Command to deploy - </a:t>
            </a:r>
            <a:r>
              <a:rPr lang="en-US" sz="2399" b="1" dirty="0"/>
              <a:t>ui5 build --config ui5-deploy.yaml</a:t>
            </a:r>
          </a:p>
        </p:txBody>
      </p:sp>
    </p:spTree>
    <p:extLst>
      <p:ext uri="{BB962C8B-B14F-4D97-AF65-F5344CB8AC3E}">
        <p14:creationId xmlns:p14="http://schemas.microsoft.com/office/powerpoint/2010/main" val="3040468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10</a:t>
            </a:r>
            <a:endParaRPr lang="en-IN" sz="4399" dirty="0">
              <a:solidFill>
                <a:schemeClr val="tx2">
                  <a:lumMod val="60000"/>
                  <a:lumOff val="40000"/>
                </a:schemeClr>
              </a:solidFill>
              <a:latin typeface="Cooper Black" panose="0208090404030B020404" pitchFamily="18" charset="0"/>
            </a:endParaRPr>
          </a:p>
        </p:txBody>
      </p:sp>
      <p:sp>
        <p:nvSpPr>
          <p:cNvPr id="8" name="TextBox 7"/>
          <p:cNvSpPr txBox="1"/>
          <p:nvPr/>
        </p:nvSpPr>
        <p:spPr>
          <a:xfrm>
            <a:off x="623633" y="1199320"/>
            <a:ext cx="11101595" cy="4399409"/>
          </a:xfrm>
          <a:prstGeom prst="rect">
            <a:avLst/>
          </a:prstGeom>
          <a:noFill/>
        </p:spPr>
        <p:txBody>
          <a:bodyPr wrap="square" rtlCol="0">
            <a:spAutoFit/>
          </a:bodyPr>
          <a:lstStyle/>
          <a:p>
            <a:pPr marL="133234" indent="-285664">
              <a:buFont typeface="Arial" panose="020B0604020202020204" pitchFamily="34" charset="0"/>
              <a:buChar char="•"/>
            </a:pPr>
            <a:r>
              <a:rPr lang="en-US" sz="1999" dirty="0">
                <a:solidFill>
                  <a:schemeClr val="bg1"/>
                </a:solidFill>
              </a:rPr>
              <a:t>Multi-dimension modeling continue</a:t>
            </a:r>
          </a:p>
          <a:p>
            <a:pPr marL="133234" indent="-285664">
              <a:buFont typeface="Arial" panose="020B0604020202020204" pitchFamily="34" charset="0"/>
              <a:buChar char="•"/>
            </a:pPr>
            <a:r>
              <a:rPr lang="en-US" sz="1999" dirty="0">
                <a:solidFill>
                  <a:schemeClr val="bg1"/>
                </a:solidFill>
              </a:rPr>
              <a:t>Introduction to Node JS</a:t>
            </a:r>
          </a:p>
          <a:p>
            <a:pPr marL="133234" indent="-285664">
              <a:buFont typeface="Arial" panose="020B0604020202020204" pitchFamily="34" charset="0"/>
              <a:buChar char="•"/>
            </a:pPr>
            <a:r>
              <a:rPr lang="en-US" sz="1999" dirty="0">
                <a:solidFill>
                  <a:schemeClr val="bg1"/>
                </a:solidFill>
              </a:rPr>
              <a:t>Functions and Rules</a:t>
            </a:r>
          </a:p>
          <a:p>
            <a:pPr marL="133234" indent="-285664">
              <a:buFont typeface="Arial" panose="020B0604020202020204" pitchFamily="34" charset="0"/>
              <a:buChar char="•"/>
            </a:pPr>
            <a:r>
              <a:rPr lang="en-US" sz="1999" dirty="0">
                <a:solidFill>
                  <a:schemeClr val="bg1"/>
                </a:solidFill>
              </a:rPr>
              <a:t>NPM – Node package Manager</a:t>
            </a:r>
          </a:p>
          <a:p>
            <a:pPr marL="133234" indent="-285664">
              <a:buFont typeface="Arial" panose="020B0604020202020204" pitchFamily="34" charset="0"/>
              <a:buChar char="•"/>
            </a:pPr>
            <a:r>
              <a:rPr lang="en-US" sz="1999" dirty="0">
                <a:solidFill>
                  <a:schemeClr val="bg1"/>
                </a:solidFill>
              </a:rPr>
              <a:t>Sequence diagram</a:t>
            </a:r>
          </a:p>
          <a:p>
            <a:pPr marL="133234" indent="-285664">
              <a:buFont typeface="Arial" panose="020B0604020202020204" pitchFamily="34" charset="0"/>
              <a:buChar char="•"/>
            </a:pPr>
            <a:r>
              <a:rPr lang="en-US" sz="1999" dirty="0">
                <a:solidFill>
                  <a:schemeClr val="bg1"/>
                </a:solidFill>
              </a:rPr>
              <a:t>Global Module</a:t>
            </a:r>
          </a:p>
          <a:p>
            <a:pPr marL="133234" indent="-285664">
              <a:buFont typeface="Arial" panose="020B0604020202020204" pitchFamily="34" charset="0"/>
              <a:buChar char="•"/>
            </a:pPr>
            <a:r>
              <a:rPr lang="en-US" sz="1999" dirty="0">
                <a:solidFill>
                  <a:schemeClr val="bg1"/>
                </a:solidFill>
              </a:rPr>
              <a:t>Middleware</a:t>
            </a:r>
          </a:p>
          <a:p>
            <a:pPr marL="133234" indent="-285664">
              <a:buFont typeface="Arial" panose="020B0604020202020204" pitchFamily="34" charset="0"/>
              <a:buChar char="•"/>
            </a:pPr>
            <a:r>
              <a:rPr lang="en-US" sz="1999" dirty="0">
                <a:solidFill>
                  <a:schemeClr val="bg1"/>
                </a:solidFill>
              </a:rPr>
              <a:t>Introduction to SAP UI5 tooling</a:t>
            </a:r>
          </a:p>
          <a:p>
            <a:pPr marL="133234" indent="-285664">
              <a:buFont typeface="Arial" panose="020B0604020202020204" pitchFamily="34" charset="0"/>
              <a:buChar char="•"/>
            </a:pPr>
            <a:r>
              <a:rPr lang="en-US" sz="1999" dirty="0">
                <a:solidFill>
                  <a:schemeClr val="bg1"/>
                </a:solidFill>
              </a:rPr>
              <a:t>Working with YML files in SAP UI5</a:t>
            </a:r>
          </a:p>
          <a:p>
            <a:pPr marL="133234" indent="-285664">
              <a:buFont typeface="Arial" panose="020B0604020202020204" pitchFamily="34" charset="0"/>
              <a:buChar char="•"/>
            </a:pPr>
            <a:r>
              <a:rPr lang="en-US" sz="1999" dirty="0">
                <a:solidFill>
                  <a:schemeClr val="bg1"/>
                </a:solidFill>
              </a:rPr>
              <a:t>Initialize UI5 project</a:t>
            </a:r>
          </a:p>
          <a:p>
            <a:pPr marL="133234" indent="-285664">
              <a:buFont typeface="Arial" panose="020B0604020202020204" pitchFamily="34" charset="0"/>
              <a:buChar char="•"/>
            </a:pPr>
            <a:r>
              <a:rPr lang="en-US" sz="1999" dirty="0">
                <a:solidFill>
                  <a:schemeClr val="bg1"/>
                </a:solidFill>
              </a:rPr>
              <a:t>Deployment to on premise</a:t>
            </a:r>
          </a:p>
          <a:p>
            <a:pPr marL="133234" indent="-285664">
              <a:buFont typeface="Arial" panose="020B0604020202020204" pitchFamily="34" charset="0"/>
              <a:buChar char="•"/>
            </a:pPr>
            <a:r>
              <a:rPr lang="en-US" sz="1999">
                <a:solidFill>
                  <a:schemeClr val="bg1"/>
                </a:solidFill>
              </a:rPr>
              <a:t>Closing not</a:t>
            </a:r>
            <a:r>
              <a:rPr lang="en-US" sz="1999" dirty="0">
                <a:solidFill>
                  <a:schemeClr val="bg1"/>
                </a:solidFill>
              </a:rPr>
              <a:t>e</a:t>
            </a:r>
          </a:p>
          <a:p>
            <a:pPr marL="133234" indent="-285664">
              <a:buFont typeface="Arial" panose="020B0604020202020204" pitchFamily="34" charset="0"/>
              <a:buChar char="•"/>
            </a:pPr>
            <a:endParaRPr lang="en-US" sz="1999" dirty="0">
              <a:solidFill>
                <a:schemeClr val="bg1"/>
              </a:solidFill>
            </a:endParaRPr>
          </a:p>
          <a:p>
            <a:pPr marL="133234" indent="-285664">
              <a:buFont typeface="Arial" panose="020B0604020202020204" pitchFamily="34" charset="0"/>
              <a:buChar char="•"/>
            </a:pPr>
            <a:endParaRPr lang="en-IN" sz="1999" dirty="0">
              <a:solidFill>
                <a:schemeClr val="bg1"/>
              </a:solidFill>
            </a:endParaRPr>
          </a:p>
        </p:txBody>
      </p:sp>
    </p:spTree>
    <p:extLst>
      <p:ext uri="{BB962C8B-B14F-4D97-AF65-F5344CB8AC3E}">
        <p14:creationId xmlns:p14="http://schemas.microsoft.com/office/powerpoint/2010/main" val="392041183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400" dirty="0">
                <a:solidFill>
                  <a:prstClr val="black"/>
                </a:solidFill>
                <a:latin typeface="Cooper Black" panose="0208090404030B020404" pitchFamily="18" charset="0"/>
              </a:rPr>
              <a:t>Title</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38554"/>
          </a:xfrm>
          <a:prstGeom prst="rect">
            <a:avLst/>
          </a:prstGeom>
          <a:noFill/>
        </p:spPr>
        <p:txBody>
          <a:bodyPr wrap="square" rtlCol="0">
            <a:spAutoFit/>
          </a:bodyPr>
          <a:lstStyle/>
          <a:p>
            <a:pPr defTabSz="914126">
              <a:defRPr/>
            </a:pPr>
            <a:r>
              <a:rPr lang="en-US" sz="1600" b="1" dirty="0">
                <a:solidFill>
                  <a:prstClr val="black"/>
                </a:solidFill>
                <a:latin typeface="Calibri"/>
              </a:rPr>
              <a:t>www.anubhavtrainings.com</a:t>
            </a:r>
          </a:p>
        </p:txBody>
      </p:sp>
      <p:sp>
        <p:nvSpPr>
          <p:cNvPr id="2" name="Rectangle 1">
            <a:extLst>
              <a:ext uri="{FF2B5EF4-FFF2-40B4-BE49-F238E27FC236}">
                <a16:creationId xmlns:a16="http://schemas.microsoft.com/office/drawing/2014/main" id="{D12673E9-B6AD-40DF-B8AF-A5D36AE1917E}"/>
              </a:ext>
            </a:extLst>
          </p:cNvPr>
          <p:cNvSpPr/>
          <p:nvPr/>
        </p:nvSpPr>
        <p:spPr>
          <a:xfrm>
            <a:off x="960332" y="1339818"/>
            <a:ext cx="3795156" cy="24192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Browser</a:t>
            </a:r>
          </a:p>
          <a:p>
            <a:pPr algn="ctr"/>
            <a:endParaRPr lang="en-US" sz="2000" dirty="0"/>
          </a:p>
          <a:p>
            <a:pPr algn="ctr"/>
            <a:r>
              <a:rPr lang="en-US" sz="2000" dirty="0"/>
              <a:t>Fiori App is Running</a:t>
            </a:r>
          </a:p>
          <a:p>
            <a:pPr algn="ctr"/>
            <a:r>
              <a:rPr lang="en-US" sz="2000" dirty="0"/>
              <a:t>http://localhost:8081/</a:t>
            </a:r>
          </a:p>
        </p:txBody>
      </p:sp>
      <p:sp>
        <p:nvSpPr>
          <p:cNvPr id="3" name="Thought Bubble: Cloud 2">
            <a:extLst>
              <a:ext uri="{FF2B5EF4-FFF2-40B4-BE49-F238E27FC236}">
                <a16:creationId xmlns:a16="http://schemas.microsoft.com/office/drawing/2014/main" id="{AEA00633-44AC-43EA-B100-39193EF99645}"/>
              </a:ext>
            </a:extLst>
          </p:cNvPr>
          <p:cNvSpPr/>
          <p:nvPr/>
        </p:nvSpPr>
        <p:spPr>
          <a:xfrm>
            <a:off x="8273627" y="1339817"/>
            <a:ext cx="3536606" cy="1597475"/>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sapserver.sap.com</a:t>
            </a:r>
          </a:p>
        </p:txBody>
      </p:sp>
      <p:cxnSp>
        <p:nvCxnSpPr>
          <p:cNvPr id="5" name="Straight Arrow Connector 4">
            <a:extLst>
              <a:ext uri="{FF2B5EF4-FFF2-40B4-BE49-F238E27FC236}">
                <a16:creationId xmlns:a16="http://schemas.microsoft.com/office/drawing/2014/main" id="{E03909BB-DCF8-4022-AF97-CD5FC6EBAFA0}"/>
              </a:ext>
            </a:extLst>
          </p:cNvPr>
          <p:cNvCxnSpPr>
            <a:cxnSpLocks/>
            <a:endCxn id="3" idx="0"/>
          </p:cNvCxnSpPr>
          <p:nvPr/>
        </p:nvCxnSpPr>
        <p:spPr>
          <a:xfrm>
            <a:off x="4755488" y="2138554"/>
            <a:ext cx="35291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207F380-E6CB-4812-A638-9F2C0F502FD5}"/>
              </a:ext>
            </a:extLst>
          </p:cNvPr>
          <p:cNvSpPr/>
          <p:nvPr/>
        </p:nvSpPr>
        <p:spPr>
          <a:xfrm>
            <a:off x="969565" y="4257749"/>
            <a:ext cx="3785923" cy="15051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a:p>
            <a:pPr algn="ctr"/>
            <a:endParaRPr lang="en-US" sz="2000" dirty="0"/>
          </a:p>
          <a:p>
            <a:pPr algn="ctr"/>
            <a:endParaRPr lang="en-US" sz="2000" dirty="0"/>
          </a:p>
          <a:p>
            <a:pPr algn="ctr"/>
            <a:r>
              <a:rPr lang="en-US" sz="2000" dirty="0"/>
              <a:t>UI5 Tooling</a:t>
            </a:r>
          </a:p>
        </p:txBody>
      </p:sp>
      <p:sp>
        <p:nvSpPr>
          <p:cNvPr id="8" name="Rectangle 7">
            <a:extLst>
              <a:ext uri="{FF2B5EF4-FFF2-40B4-BE49-F238E27FC236}">
                <a16:creationId xmlns:a16="http://schemas.microsoft.com/office/drawing/2014/main" id="{C46464B1-1973-4645-A23E-D5AEB3605BA7}"/>
              </a:ext>
            </a:extLst>
          </p:cNvPr>
          <p:cNvSpPr/>
          <p:nvPr/>
        </p:nvSpPr>
        <p:spPr>
          <a:xfrm>
            <a:off x="1772920" y="4544001"/>
            <a:ext cx="2077641" cy="637143"/>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Server - express</a:t>
            </a:r>
          </a:p>
        </p:txBody>
      </p:sp>
      <p:cxnSp>
        <p:nvCxnSpPr>
          <p:cNvPr id="10" name="Straight Arrow Connector 9">
            <a:extLst>
              <a:ext uri="{FF2B5EF4-FFF2-40B4-BE49-F238E27FC236}">
                <a16:creationId xmlns:a16="http://schemas.microsoft.com/office/drawing/2014/main" id="{4A9B0188-13CD-40A9-8FB1-CE92804B6D3F}"/>
              </a:ext>
            </a:extLst>
          </p:cNvPr>
          <p:cNvCxnSpPr>
            <a:cxnSpLocks/>
          </p:cNvCxnSpPr>
          <p:nvPr/>
        </p:nvCxnSpPr>
        <p:spPr>
          <a:xfrm flipH="1">
            <a:off x="2216150" y="3759114"/>
            <a:ext cx="1" cy="498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quot;Not Allowed&quot; Symbol 12">
            <a:extLst>
              <a:ext uri="{FF2B5EF4-FFF2-40B4-BE49-F238E27FC236}">
                <a16:creationId xmlns:a16="http://schemas.microsoft.com/office/drawing/2014/main" id="{63DAAF19-E9DE-4554-B3F8-2B9CBDCA2CC1}"/>
              </a:ext>
            </a:extLst>
          </p:cNvPr>
          <p:cNvSpPr/>
          <p:nvPr/>
        </p:nvSpPr>
        <p:spPr>
          <a:xfrm>
            <a:off x="6029774" y="1930790"/>
            <a:ext cx="590974" cy="461682"/>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14" name="Arrow: Down 13">
            <a:extLst>
              <a:ext uri="{FF2B5EF4-FFF2-40B4-BE49-F238E27FC236}">
                <a16:creationId xmlns:a16="http://schemas.microsoft.com/office/drawing/2014/main" id="{95EE3118-553C-4114-909D-8ABD0E739099}"/>
              </a:ext>
            </a:extLst>
          </p:cNvPr>
          <p:cNvSpPr/>
          <p:nvPr/>
        </p:nvSpPr>
        <p:spPr>
          <a:xfrm>
            <a:off x="3712051" y="3759114"/>
            <a:ext cx="267771" cy="4986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5" name="Scroll: Vertical 14">
            <a:extLst>
              <a:ext uri="{FF2B5EF4-FFF2-40B4-BE49-F238E27FC236}">
                <a16:creationId xmlns:a16="http://schemas.microsoft.com/office/drawing/2014/main" id="{96AEA33B-D918-4CA7-AE2C-E28A6B9F3CAF}"/>
              </a:ext>
            </a:extLst>
          </p:cNvPr>
          <p:cNvSpPr/>
          <p:nvPr/>
        </p:nvSpPr>
        <p:spPr>
          <a:xfrm>
            <a:off x="4321493" y="5393646"/>
            <a:ext cx="1403561" cy="1096333"/>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dest</a:t>
            </a:r>
            <a:endParaRPr lang="en-US" sz="2000" dirty="0"/>
          </a:p>
        </p:txBody>
      </p:sp>
      <p:sp>
        <p:nvSpPr>
          <p:cNvPr id="16" name="Arrow: Right 15">
            <a:extLst>
              <a:ext uri="{FF2B5EF4-FFF2-40B4-BE49-F238E27FC236}">
                <a16:creationId xmlns:a16="http://schemas.microsoft.com/office/drawing/2014/main" id="{32439BFC-8AF0-48A5-92F4-F3CEAE4D1F7C}"/>
              </a:ext>
            </a:extLst>
          </p:cNvPr>
          <p:cNvSpPr/>
          <p:nvPr/>
        </p:nvSpPr>
        <p:spPr>
          <a:xfrm rot="19661486">
            <a:off x="4337782" y="3743437"/>
            <a:ext cx="4741177" cy="369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 name="Rectangle 16">
            <a:extLst>
              <a:ext uri="{FF2B5EF4-FFF2-40B4-BE49-F238E27FC236}">
                <a16:creationId xmlns:a16="http://schemas.microsoft.com/office/drawing/2014/main" id="{7E9EFE5D-4E8E-4D3C-8878-1F3266382CC2}"/>
              </a:ext>
            </a:extLst>
          </p:cNvPr>
          <p:cNvSpPr/>
          <p:nvPr/>
        </p:nvSpPr>
        <p:spPr>
          <a:xfrm>
            <a:off x="3776690" y="4830253"/>
            <a:ext cx="1948364" cy="350891"/>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fiori</a:t>
            </a:r>
            <a:r>
              <a:rPr lang="en-US" sz="2000" dirty="0"/>
              <a:t>-tools-proxy</a:t>
            </a:r>
          </a:p>
        </p:txBody>
      </p:sp>
      <p:sp>
        <p:nvSpPr>
          <p:cNvPr id="21" name="Thought Bubble: Cloud 20">
            <a:extLst>
              <a:ext uri="{FF2B5EF4-FFF2-40B4-BE49-F238E27FC236}">
                <a16:creationId xmlns:a16="http://schemas.microsoft.com/office/drawing/2014/main" id="{E6D9E258-DF1F-4919-8F40-0D52B0BA62CC}"/>
              </a:ext>
            </a:extLst>
          </p:cNvPr>
          <p:cNvSpPr/>
          <p:nvPr/>
        </p:nvSpPr>
        <p:spPr>
          <a:xfrm>
            <a:off x="8392040" y="2707988"/>
            <a:ext cx="3536606" cy="1597475"/>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UI5 SDK</a:t>
            </a:r>
          </a:p>
        </p:txBody>
      </p:sp>
    </p:spTree>
    <p:extLst>
      <p:ext uri="{BB962C8B-B14F-4D97-AF65-F5344CB8AC3E}">
        <p14:creationId xmlns:p14="http://schemas.microsoft.com/office/powerpoint/2010/main" val="1190313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400" dirty="0">
                <a:solidFill>
                  <a:prstClr val="black"/>
                </a:solidFill>
                <a:latin typeface="Cooper Black" panose="0208090404030B020404" pitchFamily="18" charset="0"/>
              </a:rPr>
              <a:t>Question</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38554"/>
          </a:xfrm>
          <a:prstGeom prst="rect">
            <a:avLst/>
          </a:prstGeom>
          <a:noFill/>
        </p:spPr>
        <p:txBody>
          <a:bodyPr wrap="square" rtlCol="0">
            <a:spAutoFit/>
          </a:bodyPr>
          <a:lstStyle/>
          <a:p>
            <a:pPr defTabSz="914126">
              <a:defRPr/>
            </a:pPr>
            <a:r>
              <a:rPr lang="en-US" sz="1600" b="1" dirty="0">
                <a:solidFill>
                  <a:prstClr val="black"/>
                </a:solidFill>
                <a:latin typeface="Calibri"/>
              </a:rPr>
              <a:t>www.anubhavtrainings.com</a:t>
            </a:r>
          </a:p>
        </p:txBody>
      </p:sp>
      <p:sp>
        <p:nvSpPr>
          <p:cNvPr id="2" name="TextBox 1">
            <a:extLst>
              <a:ext uri="{FF2B5EF4-FFF2-40B4-BE49-F238E27FC236}">
                <a16:creationId xmlns:a16="http://schemas.microsoft.com/office/drawing/2014/main" id="{7421B517-4BA6-4090-A247-56B40EAAA9B9}"/>
              </a:ext>
            </a:extLst>
          </p:cNvPr>
          <p:cNvSpPr txBox="1"/>
          <p:nvPr/>
        </p:nvSpPr>
        <p:spPr>
          <a:xfrm>
            <a:off x="151002" y="1136671"/>
            <a:ext cx="11866946" cy="3170099"/>
          </a:xfrm>
          <a:prstGeom prst="rect">
            <a:avLst/>
          </a:prstGeom>
          <a:noFill/>
        </p:spPr>
        <p:txBody>
          <a:bodyPr wrap="square" rtlCol="0">
            <a:spAutoFit/>
          </a:bodyPr>
          <a:lstStyle/>
          <a:p>
            <a:pPr marL="342797" indent="-342797">
              <a:buAutoNum type="arabicPeriod"/>
            </a:pPr>
            <a:r>
              <a:rPr lang="en-US" sz="2000" dirty="0"/>
              <a:t>Have you ever waited for an ABAP developer to provide you OData Service so you can start the Fiori App development?</a:t>
            </a:r>
          </a:p>
          <a:p>
            <a:pPr marL="342797" indent="-342797">
              <a:buAutoNum type="arabicPeriod"/>
            </a:pPr>
            <a:r>
              <a:rPr lang="en-US" sz="2000" dirty="0"/>
              <a:t>Did you ever face a challenge of Fiori App development because the backend was down, OData was down or not working.</a:t>
            </a:r>
          </a:p>
          <a:p>
            <a:pPr marL="342797" indent="-342797">
              <a:buAutoNum type="arabicPeriod"/>
            </a:pPr>
            <a:r>
              <a:rPr lang="en-US" sz="2000" dirty="0"/>
              <a:t>Testing an application w/o backend connectivity.</a:t>
            </a:r>
          </a:p>
          <a:p>
            <a:pPr marL="342797" indent="-342797">
              <a:buAutoNum type="arabicPeriod"/>
            </a:pPr>
            <a:r>
              <a:rPr lang="en-US" sz="2000" dirty="0"/>
              <a:t>Did you tried to create prototypes with working dataset w/o o data being ready.</a:t>
            </a:r>
          </a:p>
          <a:p>
            <a:pPr marL="342797" indent="-342797">
              <a:buAutoNum type="arabicPeriod"/>
            </a:pPr>
            <a:endParaRPr lang="en-US" sz="2000" dirty="0"/>
          </a:p>
          <a:p>
            <a:r>
              <a:rPr lang="en-US" sz="2000" b="1" i="1" dirty="0"/>
              <a:t>SAP Fiori Mock Server</a:t>
            </a:r>
          </a:p>
          <a:p>
            <a:endParaRPr lang="en-US" sz="2000" b="1" i="1" dirty="0"/>
          </a:p>
          <a:p>
            <a:endParaRPr lang="en-US" sz="2000" dirty="0"/>
          </a:p>
        </p:txBody>
      </p:sp>
      <p:sp>
        <p:nvSpPr>
          <p:cNvPr id="3" name="Rectangle 2">
            <a:extLst>
              <a:ext uri="{FF2B5EF4-FFF2-40B4-BE49-F238E27FC236}">
                <a16:creationId xmlns:a16="http://schemas.microsoft.com/office/drawing/2014/main" id="{6298B84A-6886-4784-A179-EC22649DEEA1}"/>
              </a:ext>
            </a:extLst>
          </p:cNvPr>
          <p:cNvSpPr/>
          <p:nvPr/>
        </p:nvSpPr>
        <p:spPr>
          <a:xfrm>
            <a:off x="9889570" y="4580936"/>
            <a:ext cx="1943699" cy="15236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Server</a:t>
            </a:r>
          </a:p>
          <a:p>
            <a:pPr algn="ctr"/>
            <a:r>
              <a:rPr lang="en-US" sz="2000" dirty="0"/>
              <a:t>Power house</a:t>
            </a:r>
          </a:p>
        </p:txBody>
      </p:sp>
      <p:sp>
        <p:nvSpPr>
          <p:cNvPr id="7" name="Rectangle 6">
            <a:extLst>
              <a:ext uri="{FF2B5EF4-FFF2-40B4-BE49-F238E27FC236}">
                <a16:creationId xmlns:a16="http://schemas.microsoft.com/office/drawing/2014/main" id="{C01EAA08-3CFC-450D-BAF4-75E840A66D3A}"/>
              </a:ext>
            </a:extLst>
          </p:cNvPr>
          <p:cNvSpPr/>
          <p:nvPr/>
        </p:nvSpPr>
        <p:spPr>
          <a:xfrm>
            <a:off x="9889569" y="2290532"/>
            <a:ext cx="1943699" cy="15236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Fiori App</a:t>
            </a:r>
          </a:p>
          <a:p>
            <a:pPr algn="ctr"/>
            <a:r>
              <a:rPr lang="en-US" sz="2000" dirty="0"/>
              <a:t>home</a:t>
            </a:r>
          </a:p>
        </p:txBody>
      </p:sp>
      <p:sp>
        <p:nvSpPr>
          <p:cNvPr id="4" name="Oval 3">
            <a:extLst>
              <a:ext uri="{FF2B5EF4-FFF2-40B4-BE49-F238E27FC236}">
                <a16:creationId xmlns:a16="http://schemas.microsoft.com/office/drawing/2014/main" id="{F4D0090C-FE7B-4F28-BF19-7BD343135C3B}"/>
              </a:ext>
            </a:extLst>
          </p:cNvPr>
          <p:cNvSpPr/>
          <p:nvPr/>
        </p:nvSpPr>
        <p:spPr>
          <a:xfrm>
            <a:off x="10729860" y="4045367"/>
            <a:ext cx="267784" cy="2308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6" name="Straight Connector 5">
            <a:extLst>
              <a:ext uri="{FF2B5EF4-FFF2-40B4-BE49-F238E27FC236}">
                <a16:creationId xmlns:a16="http://schemas.microsoft.com/office/drawing/2014/main" id="{822D8C9A-0A8E-42BF-B533-46BBBA6267A0}"/>
              </a:ext>
            </a:extLst>
          </p:cNvPr>
          <p:cNvCxnSpPr>
            <a:cxnSpLocks/>
            <a:stCxn id="7" idx="2"/>
            <a:endCxn id="3" idx="0"/>
          </p:cNvCxnSpPr>
          <p:nvPr/>
        </p:nvCxnSpPr>
        <p:spPr>
          <a:xfrm>
            <a:off x="10861419" y="3814135"/>
            <a:ext cx="1" cy="766801"/>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5F22A35-D083-418B-997B-267190353723}"/>
              </a:ext>
            </a:extLst>
          </p:cNvPr>
          <p:cNvSpPr txBox="1"/>
          <p:nvPr/>
        </p:nvSpPr>
        <p:spPr>
          <a:xfrm>
            <a:off x="11120945" y="4045367"/>
            <a:ext cx="1132514" cy="400110"/>
          </a:xfrm>
          <a:prstGeom prst="rect">
            <a:avLst/>
          </a:prstGeom>
          <a:noFill/>
        </p:spPr>
        <p:txBody>
          <a:bodyPr wrap="square" rtlCol="0">
            <a:spAutoFit/>
          </a:bodyPr>
          <a:lstStyle/>
          <a:p>
            <a:r>
              <a:rPr lang="en-US" sz="2000" dirty="0"/>
              <a:t>data</a:t>
            </a:r>
          </a:p>
        </p:txBody>
      </p:sp>
      <p:sp>
        <p:nvSpPr>
          <p:cNvPr id="10" name="&quot;Not Allowed&quot; Symbol 9">
            <a:extLst>
              <a:ext uri="{FF2B5EF4-FFF2-40B4-BE49-F238E27FC236}">
                <a16:creationId xmlns:a16="http://schemas.microsoft.com/office/drawing/2014/main" id="{767B8524-27BF-4344-BEB0-F630AF930A4D}"/>
              </a:ext>
            </a:extLst>
          </p:cNvPr>
          <p:cNvSpPr/>
          <p:nvPr/>
        </p:nvSpPr>
        <p:spPr>
          <a:xfrm>
            <a:off x="10505258" y="3764793"/>
            <a:ext cx="575765" cy="526719"/>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sp>
        <p:nvSpPr>
          <p:cNvPr id="11" name="Chord 10">
            <a:extLst>
              <a:ext uri="{FF2B5EF4-FFF2-40B4-BE49-F238E27FC236}">
                <a16:creationId xmlns:a16="http://schemas.microsoft.com/office/drawing/2014/main" id="{95FD04D9-85D2-4D78-8904-3017DF5D4DC3}"/>
              </a:ext>
            </a:extLst>
          </p:cNvPr>
          <p:cNvSpPr/>
          <p:nvPr/>
        </p:nvSpPr>
        <p:spPr>
          <a:xfrm>
            <a:off x="8144352" y="2983078"/>
            <a:ext cx="1089607" cy="886843"/>
          </a:xfrm>
          <a:prstGeom prst="cho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TextBox 11">
            <a:extLst>
              <a:ext uri="{FF2B5EF4-FFF2-40B4-BE49-F238E27FC236}">
                <a16:creationId xmlns:a16="http://schemas.microsoft.com/office/drawing/2014/main" id="{C96C7BAD-6E82-4AAF-A107-ADB28263381A}"/>
              </a:ext>
            </a:extLst>
          </p:cNvPr>
          <p:cNvSpPr txBox="1"/>
          <p:nvPr/>
        </p:nvSpPr>
        <p:spPr>
          <a:xfrm>
            <a:off x="7664773" y="2096434"/>
            <a:ext cx="1710565" cy="707886"/>
          </a:xfrm>
          <a:prstGeom prst="rect">
            <a:avLst/>
          </a:prstGeom>
          <a:noFill/>
        </p:spPr>
        <p:txBody>
          <a:bodyPr wrap="square" rtlCol="0">
            <a:spAutoFit/>
          </a:bodyPr>
          <a:lstStyle/>
          <a:p>
            <a:r>
              <a:rPr lang="en-US" sz="2000" dirty="0"/>
              <a:t>Generator</a:t>
            </a:r>
          </a:p>
          <a:p>
            <a:r>
              <a:rPr lang="en-US" sz="2000" b="1" dirty="0"/>
              <a:t>Mock Server</a:t>
            </a:r>
          </a:p>
        </p:txBody>
      </p:sp>
      <p:cxnSp>
        <p:nvCxnSpPr>
          <p:cNvPr id="14" name="Connector: Elbow 13">
            <a:extLst>
              <a:ext uri="{FF2B5EF4-FFF2-40B4-BE49-F238E27FC236}">
                <a16:creationId xmlns:a16="http://schemas.microsoft.com/office/drawing/2014/main" id="{B09556DD-6707-4798-B6ED-2AC66F83C9B5}"/>
              </a:ext>
            </a:extLst>
          </p:cNvPr>
          <p:cNvCxnSpPr>
            <a:stCxn id="11" idx="2"/>
            <a:endCxn id="7" idx="1"/>
          </p:cNvCxnSpPr>
          <p:nvPr/>
        </p:nvCxnSpPr>
        <p:spPr>
          <a:xfrm flipV="1">
            <a:off x="8861108" y="3052333"/>
            <a:ext cx="1028460" cy="32440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6937DB3-C3D2-4759-BF3C-51A5FDF147E1}"/>
              </a:ext>
            </a:extLst>
          </p:cNvPr>
          <p:cNvSpPr txBox="1"/>
          <p:nvPr/>
        </p:nvSpPr>
        <p:spPr>
          <a:xfrm>
            <a:off x="81207" y="3691424"/>
            <a:ext cx="7566410" cy="707886"/>
          </a:xfrm>
          <a:prstGeom prst="rect">
            <a:avLst/>
          </a:prstGeom>
          <a:noFill/>
        </p:spPr>
        <p:txBody>
          <a:bodyPr wrap="square" rtlCol="0">
            <a:spAutoFit/>
          </a:bodyPr>
          <a:lstStyle/>
          <a:p>
            <a:r>
              <a:rPr lang="en-US" sz="2000" dirty="0"/>
              <a:t>A server which is provided by SAP as a dependency, we can implement a mock server which provides hardcoded data as </a:t>
            </a:r>
            <a:r>
              <a:rPr lang="en-US" sz="2000" dirty="0" err="1"/>
              <a:t>odata</a:t>
            </a:r>
            <a:r>
              <a:rPr lang="en-US" sz="2000" dirty="0"/>
              <a:t> service.</a:t>
            </a:r>
          </a:p>
        </p:txBody>
      </p:sp>
      <p:sp>
        <p:nvSpPr>
          <p:cNvPr id="16" name="Isosceles Triangle 15">
            <a:extLst>
              <a:ext uri="{FF2B5EF4-FFF2-40B4-BE49-F238E27FC236}">
                <a16:creationId xmlns:a16="http://schemas.microsoft.com/office/drawing/2014/main" id="{70D8289D-13DF-46D1-A53F-989829052383}"/>
              </a:ext>
            </a:extLst>
          </p:cNvPr>
          <p:cNvSpPr/>
          <p:nvPr/>
        </p:nvSpPr>
        <p:spPr>
          <a:xfrm>
            <a:off x="7884826" y="3509797"/>
            <a:ext cx="605632" cy="518356"/>
          </a:xfrm>
          <a:prstGeom prst="triangl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12114268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26517" y="53623"/>
            <a:ext cx="10969943" cy="711081"/>
          </a:xfrm>
        </p:spPr>
        <p:txBody>
          <a:bodyPr>
            <a:noAutofit/>
          </a:bodyPr>
          <a:lstStyle/>
          <a:p>
            <a:r>
              <a:rPr lang="en-US" dirty="0">
                <a:latin typeface="Cooper Black" panose="0208090404030B020404" pitchFamily="18" charset="0"/>
              </a:rPr>
              <a:t>Title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Tree>
    <p:extLst>
      <p:ext uri="{BB962C8B-B14F-4D97-AF65-F5344CB8AC3E}">
        <p14:creationId xmlns:p14="http://schemas.microsoft.com/office/powerpoint/2010/main" val="2227854285"/>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3934172" y="2924944"/>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ea typeface="+mn-ea"/>
                <a:cs typeface="Arial" panose="020B0604020202020204" pitchFamily="34" charset="0"/>
              </a:rPr>
              <a:t>End of Day 10</a:t>
            </a:r>
            <a:endPar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a:latin typeface="Calibri" panose="020F0502020204030204"/>
              </a:rPr>
              <a:t>Trainer: Anubhav Oberoy</a:t>
            </a:r>
          </a:p>
        </p:txBody>
      </p:sp>
    </p:spTree>
    <p:extLst>
      <p:ext uri="{BB962C8B-B14F-4D97-AF65-F5344CB8AC3E}">
        <p14:creationId xmlns:p14="http://schemas.microsoft.com/office/powerpoint/2010/main" val="38944180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8735" y="332657"/>
            <a:ext cx="10741943" cy="6055002"/>
          </a:xfrm>
          <a:prstGeom prst="rect">
            <a:avLst/>
          </a:prstGeom>
        </p:spPr>
      </p:pic>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75542"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tx1"/>
                </a:solidFill>
                <a:latin typeface="Calibri" panose="020F0502020204030204"/>
              </a:rPr>
              <a:t>Trainer: Anubhav Oberoy</a:t>
            </a:r>
          </a:p>
        </p:txBody>
      </p:sp>
    </p:spTree>
    <p:extLst>
      <p:ext uri="{BB962C8B-B14F-4D97-AF65-F5344CB8AC3E}">
        <p14:creationId xmlns:p14="http://schemas.microsoft.com/office/powerpoint/2010/main" val="2234652858"/>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26517" y="53623"/>
            <a:ext cx="10969943" cy="711081"/>
          </a:xfrm>
        </p:spPr>
        <p:txBody>
          <a:bodyPr>
            <a:noAutofit/>
          </a:bodyPr>
          <a:lstStyle/>
          <a:p>
            <a:r>
              <a:rPr lang="en-US" dirty="0">
                <a:latin typeface="Cooper Black" panose="0208090404030B020404" pitchFamily="18" charset="0"/>
              </a:rPr>
              <a:t>Multi-Dimension Modeling</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5" name="TextBox 4">
            <a:extLst>
              <a:ext uri="{FF2B5EF4-FFF2-40B4-BE49-F238E27FC236}">
                <a16:creationId xmlns:a16="http://schemas.microsoft.com/office/drawing/2014/main" id="{04CD267E-1E76-3CE7-165A-ABCB4C30300B}"/>
              </a:ext>
            </a:extLst>
          </p:cNvPr>
          <p:cNvSpPr txBox="1"/>
          <p:nvPr/>
        </p:nvSpPr>
        <p:spPr>
          <a:xfrm>
            <a:off x="189756" y="836712"/>
            <a:ext cx="11737304" cy="4339650"/>
          </a:xfrm>
          <a:prstGeom prst="rect">
            <a:avLst/>
          </a:prstGeom>
          <a:noFill/>
        </p:spPr>
        <p:txBody>
          <a:bodyPr wrap="square" rtlCol="0">
            <a:spAutoFit/>
          </a:bodyPr>
          <a:lstStyle/>
          <a:p>
            <a:r>
              <a:rPr lang="en-US" dirty="0"/>
              <a:t>Data analytics is very important for businesses to know about the ongoing track of the transactions w.r.t the master data. Using data analytics the decision makers in our company take critical actions based on the overview of the data. The cds views are key ingredients to build data analytics in SAP systems.</a:t>
            </a:r>
          </a:p>
          <a:p>
            <a:endParaRPr lang="en-US" dirty="0"/>
          </a:p>
          <a:p>
            <a:r>
              <a:rPr lang="en-US" dirty="0"/>
              <a:t>Use Case</a:t>
            </a:r>
          </a:p>
          <a:p>
            <a:r>
              <a:rPr lang="en-US" dirty="0"/>
              <a:t>In our company we have the sales data maintained, my business wants to analyze this massive sales data and produce some insights about</a:t>
            </a:r>
          </a:p>
          <a:p>
            <a:pPr marL="342900" indent="-342900">
              <a:buAutoNum type="arabicPeriod"/>
            </a:pPr>
            <a:r>
              <a:rPr lang="en-US" dirty="0"/>
              <a:t>Total sales in each currency per country</a:t>
            </a:r>
          </a:p>
          <a:p>
            <a:pPr marL="342900" indent="-342900">
              <a:buAutoNum type="arabicPeriod"/>
            </a:pPr>
            <a:r>
              <a:rPr lang="en-US" sz="2000" dirty="0"/>
              <a:t>Total sales in each currency per Customer</a:t>
            </a:r>
          </a:p>
          <a:p>
            <a:pPr marL="342900" indent="-342900">
              <a:buFontTx/>
              <a:buAutoNum type="arabicPeriod"/>
            </a:pPr>
            <a:r>
              <a:rPr lang="en-US" sz="2000" dirty="0"/>
              <a:t>Total sales in each currency per product</a:t>
            </a:r>
          </a:p>
          <a:p>
            <a:pPr marL="342900" indent="-342900">
              <a:buFontTx/>
              <a:buAutoNum type="arabicPeriod"/>
            </a:pPr>
            <a:r>
              <a:rPr lang="en-US" sz="2000" dirty="0"/>
              <a:t>1. Total sales in each currency per category</a:t>
            </a:r>
          </a:p>
        </p:txBody>
      </p:sp>
    </p:spTree>
    <p:extLst>
      <p:ext uri="{BB962C8B-B14F-4D97-AF65-F5344CB8AC3E}">
        <p14:creationId xmlns:p14="http://schemas.microsoft.com/office/powerpoint/2010/main" val="30370103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21DA92-AC1B-9C37-5960-B77FF11F6011}"/>
              </a:ext>
            </a:extLst>
          </p:cNvPr>
          <p:cNvSpPr/>
          <p:nvPr/>
        </p:nvSpPr>
        <p:spPr>
          <a:xfrm>
            <a:off x="477788" y="6021288"/>
            <a:ext cx="1368152" cy="50405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600" b="1" dirty="0" err="1"/>
              <a:t>Snwd_texts</a:t>
            </a:r>
            <a:endParaRPr lang="en-US" sz="1600" b="1" dirty="0"/>
          </a:p>
        </p:txBody>
      </p:sp>
      <p:sp>
        <p:nvSpPr>
          <p:cNvPr id="5" name="Rectangle 4">
            <a:extLst>
              <a:ext uri="{FF2B5EF4-FFF2-40B4-BE49-F238E27FC236}">
                <a16:creationId xmlns:a16="http://schemas.microsoft.com/office/drawing/2014/main" id="{16EE8421-1191-5AED-6FF1-86D4BE68A150}"/>
              </a:ext>
            </a:extLst>
          </p:cNvPr>
          <p:cNvSpPr/>
          <p:nvPr/>
        </p:nvSpPr>
        <p:spPr>
          <a:xfrm>
            <a:off x="2422004" y="6021288"/>
            <a:ext cx="1368152" cy="50405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600" dirty="0" err="1"/>
              <a:t>Snwd_pd</a:t>
            </a:r>
            <a:endParaRPr lang="en-US" sz="1600" dirty="0"/>
          </a:p>
        </p:txBody>
      </p:sp>
      <p:sp>
        <p:nvSpPr>
          <p:cNvPr id="6" name="Rectangle 5">
            <a:extLst>
              <a:ext uri="{FF2B5EF4-FFF2-40B4-BE49-F238E27FC236}">
                <a16:creationId xmlns:a16="http://schemas.microsoft.com/office/drawing/2014/main" id="{48D15B6A-6548-A13A-57BB-79319107D5FC}"/>
              </a:ext>
            </a:extLst>
          </p:cNvPr>
          <p:cNvSpPr/>
          <p:nvPr/>
        </p:nvSpPr>
        <p:spPr>
          <a:xfrm>
            <a:off x="4363543" y="6021288"/>
            <a:ext cx="1368152" cy="50405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600" dirty="0" err="1"/>
              <a:t>Snwd_bpa</a:t>
            </a:r>
            <a:endParaRPr lang="en-US" sz="1600" dirty="0"/>
          </a:p>
        </p:txBody>
      </p:sp>
      <p:sp>
        <p:nvSpPr>
          <p:cNvPr id="7" name="Rectangle 6">
            <a:extLst>
              <a:ext uri="{FF2B5EF4-FFF2-40B4-BE49-F238E27FC236}">
                <a16:creationId xmlns:a16="http://schemas.microsoft.com/office/drawing/2014/main" id="{6D980A8C-D1EA-9B88-D96B-5FF1D9887798}"/>
              </a:ext>
            </a:extLst>
          </p:cNvPr>
          <p:cNvSpPr/>
          <p:nvPr/>
        </p:nvSpPr>
        <p:spPr>
          <a:xfrm>
            <a:off x="8040996" y="6011361"/>
            <a:ext cx="1368152" cy="50405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600" dirty="0" err="1"/>
              <a:t>Snwd_so</a:t>
            </a:r>
            <a:endParaRPr lang="en-US" sz="1600" dirty="0"/>
          </a:p>
        </p:txBody>
      </p:sp>
      <p:sp>
        <p:nvSpPr>
          <p:cNvPr id="8" name="Rectangle 7">
            <a:extLst>
              <a:ext uri="{FF2B5EF4-FFF2-40B4-BE49-F238E27FC236}">
                <a16:creationId xmlns:a16="http://schemas.microsoft.com/office/drawing/2014/main" id="{00BD1B7B-0E5C-5D61-BD76-E2F2C4154C5D}"/>
              </a:ext>
            </a:extLst>
          </p:cNvPr>
          <p:cNvSpPr/>
          <p:nvPr/>
        </p:nvSpPr>
        <p:spPr>
          <a:xfrm>
            <a:off x="9982535" y="6021288"/>
            <a:ext cx="1368152" cy="50405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600" dirty="0" err="1"/>
              <a:t>Snwd_so_i</a:t>
            </a:r>
            <a:endParaRPr lang="en-US" sz="1600" dirty="0"/>
          </a:p>
        </p:txBody>
      </p:sp>
      <p:sp>
        <p:nvSpPr>
          <p:cNvPr id="9" name="Rectangle 8">
            <a:extLst>
              <a:ext uri="{FF2B5EF4-FFF2-40B4-BE49-F238E27FC236}">
                <a16:creationId xmlns:a16="http://schemas.microsoft.com/office/drawing/2014/main" id="{B2961C80-F5B0-54F2-A7D3-02E4FD0C8B5C}"/>
              </a:ext>
            </a:extLst>
          </p:cNvPr>
          <p:cNvSpPr/>
          <p:nvPr/>
        </p:nvSpPr>
        <p:spPr>
          <a:xfrm>
            <a:off x="189756" y="5085184"/>
            <a:ext cx="1944216" cy="50405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600" b="1" dirty="0" err="1"/>
              <a:t>Zi_bkl_xx_prod_text</a:t>
            </a:r>
            <a:endParaRPr lang="en-US" sz="1600" b="1" dirty="0"/>
          </a:p>
        </p:txBody>
      </p:sp>
      <p:sp>
        <p:nvSpPr>
          <p:cNvPr id="10" name="Rectangle 9">
            <a:extLst>
              <a:ext uri="{FF2B5EF4-FFF2-40B4-BE49-F238E27FC236}">
                <a16:creationId xmlns:a16="http://schemas.microsoft.com/office/drawing/2014/main" id="{59C02571-9BED-55C6-D074-FC6FA066842B}"/>
              </a:ext>
            </a:extLst>
          </p:cNvPr>
          <p:cNvSpPr/>
          <p:nvPr/>
        </p:nvSpPr>
        <p:spPr>
          <a:xfrm>
            <a:off x="1449896" y="4149080"/>
            <a:ext cx="1944216" cy="50405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600" b="1" dirty="0" err="1"/>
              <a:t>Zi_bkl_xx_product</a:t>
            </a:r>
            <a:endParaRPr lang="en-US" sz="1600" b="1" dirty="0"/>
          </a:p>
        </p:txBody>
      </p:sp>
      <p:cxnSp>
        <p:nvCxnSpPr>
          <p:cNvPr id="12" name="Connector: Elbow 11">
            <a:extLst>
              <a:ext uri="{FF2B5EF4-FFF2-40B4-BE49-F238E27FC236}">
                <a16:creationId xmlns:a16="http://schemas.microsoft.com/office/drawing/2014/main" id="{94E2FCAE-5C12-828F-BEE5-BD86F54154BE}"/>
              </a:ext>
            </a:extLst>
          </p:cNvPr>
          <p:cNvCxnSpPr>
            <a:stCxn id="9" idx="0"/>
            <a:endCxn id="10" idx="2"/>
          </p:cNvCxnSpPr>
          <p:nvPr/>
        </p:nvCxnSpPr>
        <p:spPr>
          <a:xfrm rot="5400000" flipH="1" flipV="1">
            <a:off x="1575910" y="4239090"/>
            <a:ext cx="432048" cy="126014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17EE124A-6285-2B2C-BF3B-ABBB66ED0DE6}"/>
              </a:ext>
            </a:extLst>
          </p:cNvPr>
          <p:cNvCxnSpPr>
            <a:stCxn id="5" idx="0"/>
            <a:endCxn id="10" idx="2"/>
          </p:cNvCxnSpPr>
          <p:nvPr/>
        </p:nvCxnSpPr>
        <p:spPr>
          <a:xfrm rot="16200000" flipV="1">
            <a:off x="2079966" y="4995174"/>
            <a:ext cx="1368152" cy="68407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32611AC-3918-174F-9C21-9A2095F89A29}"/>
              </a:ext>
            </a:extLst>
          </p:cNvPr>
          <p:cNvCxnSpPr>
            <a:stCxn id="4" idx="0"/>
            <a:endCxn id="9" idx="2"/>
          </p:cNvCxnSpPr>
          <p:nvPr/>
        </p:nvCxnSpPr>
        <p:spPr>
          <a:xfrm flipV="1">
            <a:off x="1161864" y="5589240"/>
            <a:ext cx="0" cy="43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32A8352-56E6-B009-B24A-37A4E00DAFE2}"/>
              </a:ext>
            </a:extLst>
          </p:cNvPr>
          <p:cNvSpPr/>
          <p:nvPr/>
        </p:nvSpPr>
        <p:spPr>
          <a:xfrm>
            <a:off x="4798268" y="4149080"/>
            <a:ext cx="1944216" cy="50405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600" b="1" dirty="0" err="1"/>
              <a:t>Zi_bkl_xx_bupa</a:t>
            </a:r>
            <a:endParaRPr lang="en-US" sz="1600" b="1" dirty="0"/>
          </a:p>
        </p:txBody>
      </p:sp>
      <p:sp>
        <p:nvSpPr>
          <p:cNvPr id="18" name="Rectangle 17">
            <a:extLst>
              <a:ext uri="{FF2B5EF4-FFF2-40B4-BE49-F238E27FC236}">
                <a16:creationId xmlns:a16="http://schemas.microsoft.com/office/drawing/2014/main" id="{721A3ABA-8A31-909C-68C2-F7498A20005D}"/>
              </a:ext>
            </a:extLst>
          </p:cNvPr>
          <p:cNvSpPr/>
          <p:nvPr/>
        </p:nvSpPr>
        <p:spPr>
          <a:xfrm>
            <a:off x="5950396" y="6011361"/>
            <a:ext cx="1368152" cy="50405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600" dirty="0" err="1"/>
              <a:t>Snwd_ad</a:t>
            </a:r>
            <a:endParaRPr lang="en-US" sz="1600" dirty="0"/>
          </a:p>
        </p:txBody>
      </p:sp>
      <p:cxnSp>
        <p:nvCxnSpPr>
          <p:cNvPr id="20" name="Connector: Elbow 19">
            <a:extLst>
              <a:ext uri="{FF2B5EF4-FFF2-40B4-BE49-F238E27FC236}">
                <a16:creationId xmlns:a16="http://schemas.microsoft.com/office/drawing/2014/main" id="{61703CA5-3971-A0C5-0751-3A29AAAB3E40}"/>
              </a:ext>
            </a:extLst>
          </p:cNvPr>
          <p:cNvCxnSpPr>
            <a:stCxn id="6" idx="0"/>
            <a:endCxn id="17" idx="2"/>
          </p:cNvCxnSpPr>
          <p:nvPr/>
        </p:nvCxnSpPr>
        <p:spPr>
          <a:xfrm rot="5400000" flipH="1" flipV="1">
            <a:off x="4724921" y="4975834"/>
            <a:ext cx="1368152" cy="72275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BA2E7FD1-E689-0214-F00E-E7B30F9C6860}"/>
              </a:ext>
            </a:extLst>
          </p:cNvPr>
          <p:cNvCxnSpPr>
            <a:cxnSpLocks/>
            <a:stCxn id="18" idx="0"/>
            <a:endCxn id="17" idx="2"/>
          </p:cNvCxnSpPr>
          <p:nvPr/>
        </p:nvCxnSpPr>
        <p:spPr>
          <a:xfrm rot="16200000" flipV="1">
            <a:off x="5523312" y="4900201"/>
            <a:ext cx="1358225" cy="86409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01D8C4F-1AC2-668D-8105-9598ACA7D2A1}"/>
              </a:ext>
            </a:extLst>
          </p:cNvPr>
          <p:cNvSpPr/>
          <p:nvPr/>
        </p:nvSpPr>
        <p:spPr>
          <a:xfrm>
            <a:off x="8614692" y="4149080"/>
            <a:ext cx="1944216" cy="50405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600" b="1" dirty="0" err="1"/>
              <a:t>Zi_bkl_xx_sls</a:t>
            </a:r>
            <a:endParaRPr lang="en-US" sz="1600" b="1" dirty="0"/>
          </a:p>
        </p:txBody>
      </p:sp>
      <p:cxnSp>
        <p:nvCxnSpPr>
          <p:cNvPr id="27" name="Connector: Elbow 26">
            <a:extLst>
              <a:ext uri="{FF2B5EF4-FFF2-40B4-BE49-F238E27FC236}">
                <a16:creationId xmlns:a16="http://schemas.microsoft.com/office/drawing/2014/main" id="{5B8E78FB-98B9-7E80-5311-10C510F7C7C4}"/>
              </a:ext>
            </a:extLst>
          </p:cNvPr>
          <p:cNvCxnSpPr>
            <a:stCxn id="7" idx="0"/>
            <a:endCxn id="25" idx="2"/>
          </p:cNvCxnSpPr>
          <p:nvPr/>
        </p:nvCxnSpPr>
        <p:spPr>
          <a:xfrm rot="5400000" flipH="1" flipV="1">
            <a:off x="8476824" y="4901385"/>
            <a:ext cx="1358225" cy="86172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49EFFEE9-ABF2-8F86-73B4-9406EFEF67A6}"/>
              </a:ext>
            </a:extLst>
          </p:cNvPr>
          <p:cNvCxnSpPr>
            <a:stCxn id="8" idx="0"/>
            <a:endCxn id="25" idx="2"/>
          </p:cNvCxnSpPr>
          <p:nvPr/>
        </p:nvCxnSpPr>
        <p:spPr>
          <a:xfrm rot="16200000" flipV="1">
            <a:off x="9442630" y="4797306"/>
            <a:ext cx="1368152" cy="10798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875FAE4C-3027-D941-8699-7EBBECBED3FA}"/>
              </a:ext>
            </a:extLst>
          </p:cNvPr>
          <p:cNvSpPr/>
          <p:nvPr/>
        </p:nvSpPr>
        <p:spPr>
          <a:xfrm>
            <a:off x="4222204" y="2672916"/>
            <a:ext cx="3096344" cy="648072"/>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err="1"/>
              <a:t>Zco_bkl_xx_sales</a:t>
            </a:r>
            <a:endParaRPr lang="en-US" dirty="0"/>
          </a:p>
        </p:txBody>
      </p:sp>
      <p:cxnSp>
        <p:nvCxnSpPr>
          <p:cNvPr id="32" name="Connector: Elbow 31">
            <a:extLst>
              <a:ext uri="{FF2B5EF4-FFF2-40B4-BE49-F238E27FC236}">
                <a16:creationId xmlns:a16="http://schemas.microsoft.com/office/drawing/2014/main" id="{E9023C3E-102E-E7F5-C4CD-AA18F1920F02}"/>
              </a:ext>
            </a:extLst>
          </p:cNvPr>
          <p:cNvCxnSpPr>
            <a:stCxn id="10" idx="0"/>
            <a:endCxn id="30" idx="2"/>
          </p:cNvCxnSpPr>
          <p:nvPr/>
        </p:nvCxnSpPr>
        <p:spPr>
          <a:xfrm rot="5400000" flipH="1" flipV="1">
            <a:off x="3682144" y="2060848"/>
            <a:ext cx="828092" cy="334837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B8876DB5-DE4E-452C-E636-F558491D6664}"/>
              </a:ext>
            </a:extLst>
          </p:cNvPr>
          <p:cNvCxnSpPr>
            <a:stCxn id="25" idx="0"/>
            <a:endCxn id="30" idx="2"/>
          </p:cNvCxnSpPr>
          <p:nvPr/>
        </p:nvCxnSpPr>
        <p:spPr>
          <a:xfrm rot="16200000" flipV="1">
            <a:off x="7264542" y="1826822"/>
            <a:ext cx="828092" cy="38164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6526248-EC82-238A-BEE8-49ABD45C762A}"/>
              </a:ext>
            </a:extLst>
          </p:cNvPr>
          <p:cNvCxnSpPr>
            <a:stCxn id="17" idx="0"/>
            <a:endCxn id="30" idx="2"/>
          </p:cNvCxnSpPr>
          <p:nvPr/>
        </p:nvCxnSpPr>
        <p:spPr>
          <a:xfrm flipV="1">
            <a:off x="5770376" y="3320988"/>
            <a:ext cx="0" cy="828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645FA51-AC41-5A51-49EF-386A1BE2B9FC}"/>
              </a:ext>
            </a:extLst>
          </p:cNvPr>
          <p:cNvSpPr txBox="1"/>
          <p:nvPr/>
        </p:nvSpPr>
        <p:spPr>
          <a:xfrm>
            <a:off x="7462564" y="2672916"/>
            <a:ext cx="4176464" cy="584775"/>
          </a:xfrm>
          <a:prstGeom prst="rect">
            <a:avLst/>
          </a:prstGeom>
          <a:noFill/>
        </p:spPr>
        <p:txBody>
          <a:bodyPr wrap="square" rtlCol="0">
            <a:spAutoFit/>
          </a:bodyPr>
          <a:lstStyle/>
          <a:p>
            <a:r>
              <a:rPr lang="en-US" sz="1600" dirty="0"/>
              <a:t>#CUBE</a:t>
            </a:r>
          </a:p>
          <a:p>
            <a:r>
              <a:rPr lang="en-US" sz="1600" dirty="0"/>
              <a:t>Aggregating the measure</a:t>
            </a:r>
          </a:p>
        </p:txBody>
      </p:sp>
      <p:sp>
        <p:nvSpPr>
          <p:cNvPr id="38" name="Rectangle 37">
            <a:extLst>
              <a:ext uri="{FF2B5EF4-FFF2-40B4-BE49-F238E27FC236}">
                <a16:creationId xmlns:a16="http://schemas.microsoft.com/office/drawing/2014/main" id="{5E2D926C-48D5-C626-EA06-C51C54B9EBC0}"/>
              </a:ext>
            </a:extLst>
          </p:cNvPr>
          <p:cNvSpPr/>
          <p:nvPr/>
        </p:nvSpPr>
        <p:spPr>
          <a:xfrm>
            <a:off x="4222204" y="1560801"/>
            <a:ext cx="3096344" cy="648072"/>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err="1"/>
              <a:t>ZC_bkl_xx_SLS_ANA</a:t>
            </a:r>
            <a:endParaRPr lang="en-US" dirty="0"/>
          </a:p>
        </p:txBody>
      </p:sp>
      <p:cxnSp>
        <p:nvCxnSpPr>
          <p:cNvPr id="40" name="Straight Arrow Connector 39">
            <a:extLst>
              <a:ext uri="{FF2B5EF4-FFF2-40B4-BE49-F238E27FC236}">
                <a16:creationId xmlns:a16="http://schemas.microsoft.com/office/drawing/2014/main" id="{57758F30-89B6-8C86-5AB3-F7CFEB71F799}"/>
              </a:ext>
            </a:extLst>
          </p:cNvPr>
          <p:cNvCxnSpPr>
            <a:stCxn id="30" idx="0"/>
            <a:endCxn id="38" idx="2"/>
          </p:cNvCxnSpPr>
          <p:nvPr/>
        </p:nvCxnSpPr>
        <p:spPr>
          <a:xfrm flipV="1">
            <a:off x="5770376" y="2208873"/>
            <a:ext cx="0" cy="464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CA861DE-734D-B4E1-C19F-296519EDB200}"/>
              </a:ext>
            </a:extLst>
          </p:cNvPr>
          <p:cNvSpPr txBox="1"/>
          <p:nvPr/>
        </p:nvSpPr>
        <p:spPr>
          <a:xfrm>
            <a:off x="7471138" y="1715560"/>
            <a:ext cx="4176464" cy="338554"/>
          </a:xfrm>
          <a:prstGeom prst="rect">
            <a:avLst/>
          </a:prstGeom>
          <a:noFill/>
        </p:spPr>
        <p:txBody>
          <a:bodyPr wrap="square" rtlCol="0">
            <a:spAutoFit/>
          </a:bodyPr>
          <a:lstStyle/>
          <a:p>
            <a:r>
              <a:rPr lang="en-US" sz="1600" dirty="0"/>
              <a:t>@Analytic.query</a:t>
            </a:r>
          </a:p>
        </p:txBody>
      </p:sp>
      <p:sp>
        <p:nvSpPr>
          <p:cNvPr id="43" name="Oval 42">
            <a:extLst>
              <a:ext uri="{FF2B5EF4-FFF2-40B4-BE49-F238E27FC236}">
                <a16:creationId xmlns:a16="http://schemas.microsoft.com/office/drawing/2014/main" id="{1ACC4ECC-0222-0CDD-F319-43E71A4EDD95}"/>
              </a:ext>
            </a:extLst>
          </p:cNvPr>
          <p:cNvSpPr/>
          <p:nvPr/>
        </p:nvSpPr>
        <p:spPr>
          <a:xfrm>
            <a:off x="4222204" y="318663"/>
            <a:ext cx="3096344" cy="612068"/>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QueryBrowser</a:t>
            </a:r>
            <a:endParaRPr lang="en-US" dirty="0"/>
          </a:p>
        </p:txBody>
      </p:sp>
      <p:cxnSp>
        <p:nvCxnSpPr>
          <p:cNvPr id="45" name="Straight Arrow Connector 44">
            <a:extLst>
              <a:ext uri="{FF2B5EF4-FFF2-40B4-BE49-F238E27FC236}">
                <a16:creationId xmlns:a16="http://schemas.microsoft.com/office/drawing/2014/main" id="{AB11A450-7877-3F18-CAAC-4ACBD1C2D050}"/>
              </a:ext>
            </a:extLst>
          </p:cNvPr>
          <p:cNvCxnSpPr>
            <a:stCxn id="38" idx="0"/>
            <a:endCxn id="43" idx="4"/>
          </p:cNvCxnSpPr>
          <p:nvPr/>
        </p:nvCxnSpPr>
        <p:spPr>
          <a:xfrm flipV="1">
            <a:off x="5770376" y="930731"/>
            <a:ext cx="0" cy="6300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0821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3599" dirty="0">
                <a:solidFill>
                  <a:prstClr val="black"/>
                </a:solidFill>
                <a:latin typeface="Cooper Black" panose="0208090404030B020404" pitchFamily="18" charset="0"/>
              </a:rPr>
              <a:t>What is Node JS</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5" name="TextBox 4">
            <a:extLst>
              <a:ext uri="{FF2B5EF4-FFF2-40B4-BE49-F238E27FC236}">
                <a16:creationId xmlns:a16="http://schemas.microsoft.com/office/drawing/2014/main" id="{C3D67074-ABBF-4F1F-8F04-07B7C002C1DF}"/>
              </a:ext>
            </a:extLst>
          </p:cNvPr>
          <p:cNvSpPr txBox="1"/>
          <p:nvPr/>
        </p:nvSpPr>
        <p:spPr>
          <a:xfrm>
            <a:off x="228540" y="935370"/>
            <a:ext cx="11731744" cy="5908028"/>
          </a:xfrm>
          <a:prstGeom prst="rect">
            <a:avLst/>
          </a:prstGeom>
          <a:noFill/>
        </p:spPr>
        <p:txBody>
          <a:bodyPr wrap="square" rtlCol="0">
            <a:spAutoFit/>
          </a:bodyPr>
          <a:lstStyle/>
          <a:p>
            <a:pPr defTabSz="914126">
              <a:defRPr/>
            </a:pPr>
            <a:r>
              <a:rPr lang="en-US" sz="1799" dirty="0">
                <a:solidFill>
                  <a:prstClr val="black"/>
                </a:solidFill>
                <a:latin typeface="Calibri"/>
              </a:rPr>
              <a:t>Node is an open-source, Cross Platform, Java script runtime environment and used for executing Java Script code outside web browser.</a:t>
            </a:r>
          </a:p>
          <a:p>
            <a:pPr defTabSz="914126">
              <a:defRPr/>
            </a:pPr>
            <a:endParaRPr lang="en-US" sz="2399" dirty="0">
              <a:solidFill>
                <a:prstClr val="black"/>
              </a:solidFill>
              <a:latin typeface="Calibri"/>
            </a:endParaRPr>
          </a:p>
          <a:p>
            <a:pPr defTabSz="914126">
              <a:defRPr/>
            </a:pPr>
            <a:endParaRPr lang="en-US" sz="1799" dirty="0">
              <a:solidFill>
                <a:prstClr val="black"/>
              </a:solidFill>
              <a:latin typeface="Calibri"/>
            </a:endParaRPr>
          </a:p>
          <a:p>
            <a:pPr defTabSz="914126">
              <a:defRPr/>
            </a:pPr>
            <a:endParaRPr lang="en-US" sz="2399" dirty="0">
              <a:solidFill>
                <a:prstClr val="black"/>
              </a:solidFill>
              <a:latin typeface="Calibri"/>
            </a:endParaRPr>
          </a:p>
          <a:p>
            <a:pPr defTabSz="914126">
              <a:defRPr/>
            </a:pPr>
            <a:endParaRPr lang="en-US" sz="1799" dirty="0">
              <a:solidFill>
                <a:prstClr val="black"/>
              </a:solidFill>
              <a:latin typeface="Calibri"/>
            </a:endParaRPr>
          </a:p>
          <a:p>
            <a:pPr defTabSz="914126">
              <a:defRPr/>
            </a:pPr>
            <a:endParaRPr lang="en-US" sz="2399" dirty="0">
              <a:solidFill>
                <a:prstClr val="black"/>
              </a:solidFill>
              <a:latin typeface="Calibri"/>
            </a:endParaRPr>
          </a:p>
          <a:p>
            <a:pPr defTabSz="914126">
              <a:defRPr/>
            </a:pPr>
            <a:endParaRPr lang="en-US" sz="1799" dirty="0">
              <a:solidFill>
                <a:prstClr val="black"/>
              </a:solidFill>
              <a:latin typeface="Calibri"/>
            </a:endParaRPr>
          </a:p>
          <a:p>
            <a:pPr defTabSz="914126">
              <a:defRPr/>
            </a:pPr>
            <a:endParaRPr lang="en-US" sz="2399" dirty="0">
              <a:solidFill>
                <a:prstClr val="black"/>
              </a:solidFill>
              <a:latin typeface="Calibri"/>
            </a:endParaRPr>
          </a:p>
          <a:p>
            <a:pPr defTabSz="914126">
              <a:defRPr/>
            </a:pPr>
            <a:endParaRPr lang="en-US" sz="1799" dirty="0">
              <a:solidFill>
                <a:prstClr val="black"/>
              </a:solidFill>
              <a:latin typeface="Calibri"/>
            </a:endParaRPr>
          </a:p>
          <a:p>
            <a:pPr defTabSz="914126">
              <a:defRPr/>
            </a:pPr>
            <a:r>
              <a:rPr lang="en-US" sz="1800" dirty="0">
                <a:solidFill>
                  <a:prstClr val="black"/>
                </a:solidFill>
                <a:latin typeface="Calibri"/>
              </a:rPr>
              <a:t>Node.js is a great web framework for beginners because it works great for data-intensive applications, like streaming and real-time apps, and Node.js makes it east to start building backend.</a:t>
            </a:r>
          </a:p>
          <a:p>
            <a:pPr defTabSz="914126">
              <a:defRPr/>
            </a:pPr>
            <a:r>
              <a:rPr lang="en-US" sz="1400" b="1" dirty="0">
                <a:solidFill>
                  <a:prstClr val="black"/>
                </a:solidFill>
                <a:latin typeface="Calibri"/>
              </a:rPr>
              <a:t>Applications</a:t>
            </a:r>
          </a:p>
          <a:p>
            <a:pPr marL="285664" indent="-285664" defTabSz="914126">
              <a:buFontTx/>
              <a:buChar char="-"/>
              <a:defRPr/>
            </a:pPr>
            <a:r>
              <a:rPr lang="en-US" sz="1800" dirty="0">
                <a:solidFill>
                  <a:prstClr val="black"/>
                </a:solidFill>
                <a:latin typeface="Calibri"/>
              </a:rPr>
              <a:t>Build Application Logic</a:t>
            </a:r>
          </a:p>
          <a:p>
            <a:pPr marL="285664" indent="-285664" defTabSz="914126">
              <a:buFontTx/>
              <a:buChar char="-"/>
              <a:defRPr/>
            </a:pPr>
            <a:r>
              <a:rPr lang="en-US" sz="1400" dirty="0">
                <a:solidFill>
                  <a:prstClr val="black"/>
                </a:solidFill>
                <a:latin typeface="Calibri"/>
              </a:rPr>
              <a:t>Web Server</a:t>
            </a:r>
          </a:p>
          <a:p>
            <a:pPr marL="285664" indent="-285664" defTabSz="914126">
              <a:buFontTx/>
              <a:buChar char="-"/>
              <a:defRPr/>
            </a:pPr>
            <a:r>
              <a:rPr lang="en-US" sz="1800" dirty="0">
                <a:solidFill>
                  <a:prstClr val="black"/>
                </a:solidFill>
                <a:latin typeface="Calibri"/>
              </a:rPr>
              <a:t>Send Email</a:t>
            </a:r>
          </a:p>
          <a:p>
            <a:pPr marL="285664" indent="-285664" defTabSz="914126">
              <a:buFontTx/>
              <a:buChar char="-"/>
              <a:defRPr/>
            </a:pPr>
            <a:r>
              <a:rPr lang="en-US" sz="1400" dirty="0">
                <a:solidFill>
                  <a:prstClr val="black"/>
                </a:solidFill>
                <a:latin typeface="Calibri"/>
              </a:rPr>
              <a:t>DB lookups</a:t>
            </a:r>
          </a:p>
          <a:p>
            <a:pPr marL="285664" indent="-285664" defTabSz="914126">
              <a:buFontTx/>
              <a:buChar char="-"/>
              <a:defRPr/>
            </a:pPr>
            <a:r>
              <a:rPr lang="en-US" sz="1800" dirty="0">
                <a:solidFill>
                  <a:prstClr val="black"/>
                </a:solidFill>
                <a:latin typeface="Calibri"/>
              </a:rPr>
              <a:t>Automations</a:t>
            </a:r>
          </a:p>
          <a:p>
            <a:pPr marL="285664" indent="-285664" defTabSz="914126">
              <a:buFontTx/>
              <a:buChar char="-"/>
              <a:defRPr/>
            </a:pPr>
            <a:r>
              <a:rPr lang="en-US" sz="1400" dirty="0">
                <a:solidFill>
                  <a:prstClr val="black"/>
                </a:solidFill>
                <a:latin typeface="Calibri"/>
              </a:rPr>
              <a:t>Outputs</a:t>
            </a:r>
          </a:p>
          <a:p>
            <a:pPr marL="285664" indent="-285664" defTabSz="914126">
              <a:buFontTx/>
              <a:buChar char="-"/>
              <a:defRPr/>
            </a:pPr>
            <a:r>
              <a:rPr lang="en-US" sz="1800" dirty="0">
                <a:solidFill>
                  <a:prstClr val="black"/>
                </a:solidFill>
                <a:latin typeface="Calibri"/>
              </a:rPr>
              <a:t>Host Web Apps</a:t>
            </a:r>
            <a:endParaRPr lang="en-US" sz="1799" dirty="0">
              <a:solidFill>
                <a:prstClr val="black"/>
              </a:solidFill>
              <a:latin typeface="Calibri"/>
            </a:endParaRP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2" name="Rectangle 1">
            <a:extLst>
              <a:ext uri="{FF2B5EF4-FFF2-40B4-BE49-F238E27FC236}">
                <a16:creationId xmlns:a16="http://schemas.microsoft.com/office/drawing/2014/main" id="{E5D01157-36DA-4E68-BF90-C2CB4DC670E8}"/>
              </a:ext>
            </a:extLst>
          </p:cNvPr>
          <p:cNvSpPr/>
          <p:nvPr/>
        </p:nvSpPr>
        <p:spPr>
          <a:xfrm>
            <a:off x="609441" y="1968517"/>
            <a:ext cx="2063394" cy="8445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Client</a:t>
            </a:r>
          </a:p>
        </p:txBody>
      </p:sp>
      <p:sp>
        <p:nvSpPr>
          <p:cNvPr id="7" name="Rectangle 6">
            <a:extLst>
              <a:ext uri="{FF2B5EF4-FFF2-40B4-BE49-F238E27FC236}">
                <a16:creationId xmlns:a16="http://schemas.microsoft.com/office/drawing/2014/main" id="{54FCE843-43BA-4038-B89B-F1B779A12E71}"/>
              </a:ext>
            </a:extLst>
          </p:cNvPr>
          <p:cNvSpPr/>
          <p:nvPr/>
        </p:nvSpPr>
        <p:spPr>
          <a:xfrm>
            <a:off x="7400358" y="1581532"/>
            <a:ext cx="1601960" cy="1762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Server</a:t>
            </a:r>
          </a:p>
        </p:txBody>
      </p:sp>
      <p:sp>
        <p:nvSpPr>
          <p:cNvPr id="8" name="Arrow: Right 7">
            <a:extLst>
              <a:ext uri="{FF2B5EF4-FFF2-40B4-BE49-F238E27FC236}">
                <a16:creationId xmlns:a16="http://schemas.microsoft.com/office/drawing/2014/main" id="{A1A88BF5-CFA1-4D3C-9F2C-BACCDCC91CCC}"/>
              </a:ext>
            </a:extLst>
          </p:cNvPr>
          <p:cNvSpPr/>
          <p:nvPr/>
        </p:nvSpPr>
        <p:spPr>
          <a:xfrm>
            <a:off x="2672835" y="1968517"/>
            <a:ext cx="4727524" cy="4948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9" name="Flowchart: Direct Access Storage 8">
            <a:extLst>
              <a:ext uri="{FF2B5EF4-FFF2-40B4-BE49-F238E27FC236}">
                <a16:creationId xmlns:a16="http://schemas.microsoft.com/office/drawing/2014/main" id="{0170B976-6F25-490E-9CD0-14B42729D299}"/>
              </a:ext>
            </a:extLst>
          </p:cNvPr>
          <p:cNvSpPr/>
          <p:nvPr/>
        </p:nvSpPr>
        <p:spPr>
          <a:xfrm rot="15889763">
            <a:off x="8462008" y="2846485"/>
            <a:ext cx="461434" cy="615971"/>
          </a:xfrm>
          <a:prstGeom prst="flowChartMagneticDrum">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0" name="Arrow: Left 9">
            <a:extLst>
              <a:ext uri="{FF2B5EF4-FFF2-40B4-BE49-F238E27FC236}">
                <a16:creationId xmlns:a16="http://schemas.microsoft.com/office/drawing/2014/main" id="{919CBAC0-B038-42E7-913E-AF69C069FE3A}"/>
              </a:ext>
            </a:extLst>
          </p:cNvPr>
          <p:cNvSpPr/>
          <p:nvPr/>
        </p:nvSpPr>
        <p:spPr>
          <a:xfrm>
            <a:off x="2672835" y="2502170"/>
            <a:ext cx="4727524" cy="36923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1" name="TextBox 10">
            <a:extLst>
              <a:ext uri="{FF2B5EF4-FFF2-40B4-BE49-F238E27FC236}">
                <a16:creationId xmlns:a16="http://schemas.microsoft.com/office/drawing/2014/main" id="{14F1BDA6-DD26-4AE4-AA1D-C0C41DB14FA5}"/>
              </a:ext>
            </a:extLst>
          </p:cNvPr>
          <p:cNvSpPr txBox="1"/>
          <p:nvPr/>
        </p:nvSpPr>
        <p:spPr>
          <a:xfrm>
            <a:off x="9211269" y="1581532"/>
            <a:ext cx="2533534" cy="1199632"/>
          </a:xfrm>
          <a:prstGeom prst="rect">
            <a:avLst/>
          </a:prstGeom>
          <a:noFill/>
        </p:spPr>
        <p:txBody>
          <a:bodyPr wrap="square" rtlCol="0">
            <a:spAutoFit/>
          </a:bodyPr>
          <a:lstStyle/>
          <a:p>
            <a:r>
              <a:rPr lang="en-US" sz="2399" dirty="0"/>
              <a:t>Java</a:t>
            </a:r>
          </a:p>
          <a:p>
            <a:r>
              <a:rPr lang="en-US" sz="2399" dirty="0"/>
              <a:t>ABAP</a:t>
            </a:r>
          </a:p>
          <a:p>
            <a:endParaRPr lang="en-US" sz="2399" dirty="0"/>
          </a:p>
        </p:txBody>
      </p:sp>
      <p:sp>
        <p:nvSpPr>
          <p:cNvPr id="12" name="TextBox 11">
            <a:extLst>
              <a:ext uri="{FF2B5EF4-FFF2-40B4-BE49-F238E27FC236}">
                <a16:creationId xmlns:a16="http://schemas.microsoft.com/office/drawing/2014/main" id="{56C082AE-9A75-4E9E-AE71-1BAE255C08B7}"/>
              </a:ext>
            </a:extLst>
          </p:cNvPr>
          <p:cNvSpPr txBox="1"/>
          <p:nvPr/>
        </p:nvSpPr>
        <p:spPr>
          <a:xfrm>
            <a:off x="713916" y="2896936"/>
            <a:ext cx="1958918" cy="461417"/>
          </a:xfrm>
          <a:prstGeom prst="rect">
            <a:avLst/>
          </a:prstGeom>
          <a:noFill/>
        </p:spPr>
        <p:txBody>
          <a:bodyPr wrap="square" rtlCol="0">
            <a:spAutoFit/>
          </a:bodyPr>
          <a:lstStyle/>
          <a:p>
            <a:r>
              <a:rPr lang="en-US" sz="2399" dirty="0"/>
              <a:t>Java Script</a:t>
            </a:r>
          </a:p>
        </p:txBody>
      </p:sp>
      <p:sp>
        <p:nvSpPr>
          <p:cNvPr id="13" name="Rectangle 12">
            <a:extLst>
              <a:ext uri="{FF2B5EF4-FFF2-40B4-BE49-F238E27FC236}">
                <a16:creationId xmlns:a16="http://schemas.microsoft.com/office/drawing/2014/main" id="{D7CC8723-2246-4331-9B7C-81F6432A7AE1}"/>
              </a:ext>
            </a:extLst>
          </p:cNvPr>
          <p:cNvSpPr/>
          <p:nvPr/>
        </p:nvSpPr>
        <p:spPr>
          <a:xfrm>
            <a:off x="9211269" y="2132544"/>
            <a:ext cx="1487776" cy="461417"/>
          </a:xfrm>
          <a:prstGeom prst="rect">
            <a:avLst/>
          </a:prstGeom>
        </p:spPr>
        <p:txBody>
          <a:bodyPr wrap="none">
            <a:spAutoFit/>
          </a:bodyPr>
          <a:lstStyle/>
          <a:p>
            <a:r>
              <a:rPr lang="en-US" sz="2399" dirty="0"/>
              <a:t>Java Script</a:t>
            </a:r>
          </a:p>
        </p:txBody>
      </p:sp>
      <p:sp>
        <p:nvSpPr>
          <p:cNvPr id="14" name="Rectangle: Rounded Corners 13">
            <a:extLst>
              <a:ext uri="{FF2B5EF4-FFF2-40B4-BE49-F238E27FC236}">
                <a16:creationId xmlns:a16="http://schemas.microsoft.com/office/drawing/2014/main" id="{B42F9B27-342E-4267-BBA8-6381E6CC4817}"/>
              </a:ext>
            </a:extLst>
          </p:cNvPr>
          <p:cNvSpPr/>
          <p:nvPr/>
        </p:nvSpPr>
        <p:spPr>
          <a:xfrm>
            <a:off x="9307038" y="2501780"/>
            <a:ext cx="1401715" cy="3951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Node JS</a:t>
            </a:r>
          </a:p>
        </p:txBody>
      </p:sp>
    </p:spTree>
    <p:extLst>
      <p:ext uri="{BB962C8B-B14F-4D97-AF65-F5344CB8AC3E}">
        <p14:creationId xmlns:p14="http://schemas.microsoft.com/office/powerpoint/2010/main" val="3656141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3599" dirty="0">
                <a:solidFill>
                  <a:prstClr val="black"/>
                </a:solidFill>
                <a:latin typeface="Cooper Black" panose="0208090404030B020404" pitchFamily="18" charset="0"/>
              </a:rPr>
              <a:t>Important Rules</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5" name="TextBox 4">
            <a:extLst>
              <a:ext uri="{FF2B5EF4-FFF2-40B4-BE49-F238E27FC236}">
                <a16:creationId xmlns:a16="http://schemas.microsoft.com/office/drawing/2014/main" id="{C3D67074-ABBF-4F1F-8F04-07B7C002C1DF}"/>
              </a:ext>
            </a:extLst>
          </p:cNvPr>
          <p:cNvSpPr txBox="1"/>
          <p:nvPr/>
        </p:nvSpPr>
        <p:spPr>
          <a:xfrm>
            <a:off x="228540" y="788070"/>
            <a:ext cx="11731744" cy="5139869"/>
          </a:xfrm>
          <a:prstGeom prst="rect">
            <a:avLst/>
          </a:prstGeom>
          <a:noFill/>
        </p:spPr>
        <p:txBody>
          <a:bodyPr wrap="square" rtlCol="0">
            <a:spAutoFit/>
          </a:bodyPr>
          <a:lstStyle/>
          <a:p>
            <a:pPr marL="342797" indent="-342797" defTabSz="914126">
              <a:buFontTx/>
              <a:buAutoNum type="arabicPeriod"/>
              <a:defRPr/>
            </a:pPr>
            <a:r>
              <a:rPr lang="en-US" sz="1600" dirty="0">
                <a:solidFill>
                  <a:prstClr val="black"/>
                </a:solidFill>
                <a:latin typeface="Calibri"/>
              </a:rPr>
              <a:t>JS is a case sensitive programming language</a:t>
            </a:r>
          </a:p>
          <a:p>
            <a:pPr marL="342797" indent="-342797" defTabSz="914126">
              <a:buFontTx/>
              <a:buAutoNum type="arabicPeriod"/>
              <a:defRPr/>
            </a:pPr>
            <a:r>
              <a:rPr lang="en-US" sz="2000" dirty="0">
                <a:solidFill>
                  <a:prstClr val="black"/>
                </a:solidFill>
                <a:latin typeface="Calibri"/>
              </a:rPr>
              <a:t>Every statement ends with semi-column</a:t>
            </a:r>
          </a:p>
          <a:p>
            <a:pPr marL="342797" indent="-342797" defTabSz="914126">
              <a:buFontTx/>
              <a:buAutoNum type="arabicPeriod"/>
              <a:defRPr/>
            </a:pPr>
            <a:r>
              <a:rPr lang="en-US" sz="1600" dirty="0">
                <a:solidFill>
                  <a:prstClr val="black"/>
                </a:solidFill>
                <a:latin typeface="Calibri"/>
              </a:rPr>
              <a:t>Every variable or function follows JS naming convention (camel-case). The first letter is small and next consecutive word, first letter is capital.</a:t>
            </a:r>
          </a:p>
          <a:p>
            <a:pPr lvl="1">
              <a:defRPr/>
            </a:pPr>
            <a:r>
              <a:rPr lang="en-US" sz="2000" dirty="0" err="1">
                <a:solidFill>
                  <a:prstClr val="black"/>
                </a:solidFill>
                <a:latin typeface="Calibri"/>
              </a:rPr>
              <a:t>Iloveindia</a:t>
            </a:r>
            <a:r>
              <a:rPr lang="en-US" sz="2000" dirty="0">
                <a:solidFill>
                  <a:prstClr val="black"/>
                </a:solidFill>
                <a:latin typeface="Calibri"/>
              </a:rPr>
              <a:t> </a:t>
            </a:r>
            <a:r>
              <a:rPr lang="en-US" sz="2000" dirty="0">
                <a:solidFill>
                  <a:prstClr val="black"/>
                </a:solidFill>
                <a:latin typeface="Calibri"/>
                <a:sym typeface="Wingdings" panose="05000000000000000000" pitchFamily="2" charset="2"/>
              </a:rPr>
              <a:t> </a:t>
            </a:r>
            <a:r>
              <a:rPr lang="en-US" sz="2000" dirty="0" err="1">
                <a:solidFill>
                  <a:prstClr val="black"/>
                </a:solidFill>
                <a:latin typeface="Calibri"/>
                <a:sym typeface="Wingdings" panose="05000000000000000000" pitchFamily="2" charset="2"/>
              </a:rPr>
              <a:t>iLoveIndia</a:t>
            </a:r>
            <a:r>
              <a:rPr lang="en-US" sz="2000" dirty="0">
                <a:solidFill>
                  <a:prstClr val="black"/>
                </a:solidFill>
                <a:latin typeface="Calibri"/>
                <a:sym typeface="Wingdings" panose="05000000000000000000" pitchFamily="2" charset="2"/>
              </a:rPr>
              <a:t>			</a:t>
            </a:r>
            <a:r>
              <a:rPr lang="en-US" sz="2000" dirty="0" err="1">
                <a:solidFill>
                  <a:prstClr val="black"/>
                </a:solidFill>
                <a:latin typeface="Calibri"/>
                <a:sym typeface="Wingdings" panose="05000000000000000000" pitchFamily="2" charset="2"/>
              </a:rPr>
              <a:t>mylifeiscool</a:t>
            </a:r>
            <a:r>
              <a:rPr lang="en-US" sz="2000" dirty="0">
                <a:solidFill>
                  <a:prstClr val="black"/>
                </a:solidFill>
                <a:latin typeface="Calibri"/>
                <a:sym typeface="Wingdings" panose="05000000000000000000" pitchFamily="2" charset="2"/>
              </a:rPr>
              <a:t>  </a:t>
            </a:r>
            <a:r>
              <a:rPr lang="en-US" sz="2000" dirty="0" err="1">
                <a:solidFill>
                  <a:prstClr val="black"/>
                </a:solidFill>
                <a:latin typeface="Calibri"/>
                <a:sym typeface="Wingdings" panose="05000000000000000000" pitchFamily="2" charset="2"/>
              </a:rPr>
              <a:t>myLifeIsCool</a:t>
            </a:r>
            <a:endParaRPr lang="en-US" sz="2000" dirty="0">
              <a:solidFill>
                <a:prstClr val="black"/>
              </a:solidFill>
              <a:latin typeface="Calibri"/>
              <a:sym typeface="Wingdings" panose="05000000000000000000" pitchFamily="2" charset="2"/>
            </a:endParaRPr>
          </a:p>
          <a:p>
            <a:pPr marL="342797" indent="-342797">
              <a:buAutoNum type="arabicPeriod" startAt="4"/>
              <a:defRPr/>
            </a:pPr>
            <a:r>
              <a:rPr lang="en-US" sz="2000" dirty="0">
                <a:solidFill>
                  <a:prstClr val="black"/>
                </a:solidFill>
                <a:latin typeface="Calibri"/>
                <a:sym typeface="Wingdings" panose="05000000000000000000" pitchFamily="2" charset="2"/>
              </a:rPr>
              <a:t>An array is a collection of values, each value is an item of an array. The index of first item always starts with zero (0)</a:t>
            </a:r>
          </a:p>
          <a:p>
            <a:pPr marL="342797" indent="-342797">
              <a:buAutoNum type="arabicPeriod" startAt="4"/>
              <a:defRPr/>
            </a:pPr>
            <a:endParaRPr lang="en-US" sz="2000" dirty="0">
              <a:solidFill>
                <a:prstClr val="black"/>
              </a:solidFill>
              <a:latin typeface="Calibri"/>
              <a:sym typeface="Wingdings" panose="05000000000000000000" pitchFamily="2" charset="2"/>
            </a:endParaRPr>
          </a:p>
          <a:p>
            <a:pPr marL="342797" indent="-342797">
              <a:buAutoNum type="arabicPeriod" startAt="4"/>
              <a:defRPr/>
            </a:pPr>
            <a:endParaRPr lang="en-US" sz="2000" dirty="0">
              <a:solidFill>
                <a:prstClr val="black"/>
              </a:solidFill>
              <a:latin typeface="Calibri"/>
              <a:sym typeface="Wingdings" panose="05000000000000000000" pitchFamily="2" charset="2"/>
            </a:endParaRPr>
          </a:p>
          <a:p>
            <a:pPr marL="342797" indent="-342797">
              <a:buAutoNum type="arabicPeriod" startAt="4"/>
              <a:defRPr/>
            </a:pPr>
            <a:endParaRPr lang="en-US" sz="2000" dirty="0">
              <a:solidFill>
                <a:prstClr val="black"/>
              </a:solidFill>
              <a:latin typeface="Calibri"/>
              <a:sym typeface="Wingdings" panose="05000000000000000000" pitchFamily="2" charset="2"/>
            </a:endParaRPr>
          </a:p>
          <a:p>
            <a:pPr marL="342797" indent="-342797">
              <a:buAutoNum type="arabicPeriod" startAt="4"/>
              <a:defRPr/>
            </a:pPr>
            <a:endParaRPr lang="en-US" sz="2000" dirty="0">
              <a:solidFill>
                <a:prstClr val="black"/>
              </a:solidFill>
              <a:latin typeface="Calibri"/>
              <a:sym typeface="Wingdings" panose="05000000000000000000" pitchFamily="2" charset="2"/>
            </a:endParaRPr>
          </a:p>
          <a:p>
            <a:pPr marL="342797" indent="-342797">
              <a:buAutoNum type="arabicPeriod" startAt="4"/>
              <a:defRPr/>
            </a:pPr>
            <a:endParaRPr lang="en-US" sz="2000" dirty="0">
              <a:solidFill>
                <a:prstClr val="black"/>
              </a:solidFill>
              <a:latin typeface="Calibri"/>
              <a:sym typeface="Wingdings" panose="05000000000000000000" pitchFamily="2" charset="2"/>
            </a:endParaRPr>
          </a:p>
          <a:p>
            <a:pPr marL="342797" indent="-342797">
              <a:buAutoNum type="arabicPeriod" startAt="4"/>
              <a:defRPr/>
            </a:pPr>
            <a:endParaRPr lang="en-US" sz="2000" dirty="0">
              <a:solidFill>
                <a:prstClr val="black"/>
              </a:solidFill>
              <a:latin typeface="Calibri"/>
              <a:sym typeface="Wingdings" panose="05000000000000000000" pitchFamily="2" charset="2"/>
            </a:endParaRPr>
          </a:p>
          <a:p>
            <a:pPr marL="342797" indent="-342797">
              <a:buAutoNum type="arabicPeriod" startAt="4"/>
              <a:defRPr/>
            </a:pPr>
            <a:r>
              <a:rPr lang="en-US" sz="2000" dirty="0">
                <a:solidFill>
                  <a:prstClr val="black"/>
                </a:solidFill>
                <a:latin typeface="Calibri"/>
                <a:sym typeface="Wingdings" panose="05000000000000000000" pitchFamily="2" charset="2"/>
              </a:rPr>
              <a:t>Objects are like structures to contain multiple fields of different kinds</a:t>
            </a:r>
          </a:p>
          <a:p>
            <a:pPr>
              <a:defRPr/>
            </a:pPr>
            <a:r>
              <a:rPr lang="en-US" sz="2000" dirty="0">
                <a:solidFill>
                  <a:prstClr val="black"/>
                </a:solidFill>
                <a:latin typeface="Calibri"/>
                <a:sym typeface="Wingdings" panose="05000000000000000000" pitchFamily="2" charset="2"/>
              </a:rPr>
              <a:t>{ “</a:t>
            </a:r>
            <a:r>
              <a:rPr lang="en-US" sz="2000" dirty="0" err="1">
                <a:solidFill>
                  <a:prstClr val="black"/>
                </a:solidFill>
                <a:latin typeface="Calibri"/>
                <a:sym typeface="Wingdings" panose="05000000000000000000" pitchFamily="2" charset="2"/>
              </a:rPr>
              <a:t>propName</a:t>
            </a:r>
            <a:r>
              <a:rPr lang="en-US" sz="2000" dirty="0">
                <a:solidFill>
                  <a:prstClr val="black"/>
                </a:solidFill>
                <a:latin typeface="Calibri"/>
                <a:sym typeface="Wingdings" panose="05000000000000000000" pitchFamily="2" charset="2"/>
              </a:rPr>
              <a:t>” : value ,  “</a:t>
            </a:r>
            <a:r>
              <a:rPr lang="en-US" sz="2000" dirty="0" err="1">
                <a:solidFill>
                  <a:prstClr val="black"/>
                </a:solidFill>
                <a:latin typeface="Calibri"/>
                <a:sym typeface="Wingdings" panose="05000000000000000000" pitchFamily="2" charset="2"/>
              </a:rPr>
              <a:t>PropertyName</a:t>
            </a:r>
            <a:r>
              <a:rPr lang="en-US" sz="2000" dirty="0">
                <a:solidFill>
                  <a:prstClr val="black"/>
                </a:solidFill>
                <a:latin typeface="Calibri"/>
                <a:sym typeface="Wingdings" panose="05000000000000000000" pitchFamily="2" charset="2"/>
              </a:rPr>
              <a:t>” : value …. }</a:t>
            </a:r>
          </a:p>
          <a:p>
            <a:pPr>
              <a:defRPr/>
            </a:pPr>
            <a:r>
              <a:rPr lang="en-US" sz="2000" dirty="0">
                <a:solidFill>
                  <a:prstClr val="black"/>
                </a:solidFill>
                <a:latin typeface="Calibri"/>
                <a:sym typeface="Wingdings" panose="05000000000000000000" pitchFamily="2" charset="2"/>
              </a:rPr>
              <a:t>Java Script Object Notation </a:t>
            </a:r>
            <a:r>
              <a:rPr lang="en-US" sz="2000" dirty="0">
                <a:solidFill>
                  <a:prstClr val="black"/>
                </a:solidFill>
                <a:sym typeface="Wingdings" panose="05000000000000000000" pitchFamily="2" charset="2"/>
              </a:rPr>
              <a:t>– JSON </a:t>
            </a:r>
            <a:r>
              <a:rPr lang="en-US" sz="2000" dirty="0">
                <a:solidFill>
                  <a:prstClr val="black"/>
                </a:solidFill>
                <a:sym typeface="Wingdings" panose="05000000000000000000" pitchFamily="2" charset="2"/>
                <a:hlinkClick r:id="rId2"/>
              </a:rPr>
              <a:t>https://jsonlint.com/</a:t>
            </a:r>
            <a:endParaRPr lang="en-US" sz="2000" dirty="0">
              <a:solidFill>
                <a:prstClr val="black"/>
              </a:solidFill>
              <a:sym typeface="Wingdings" panose="05000000000000000000" pitchFamily="2" charset="2"/>
            </a:endParaRPr>
          </a:p>
          <a:p>
            <a:pPr>
              <a:defRPr/>
            </a:pPr>
            <a:endParaRPr lang="en-US" sz="2000" dirty="0">
              <a:solidFill>
                <a:prstClr val="black"/>
              </a:solidFill>
              <a:latin typeface="Calibri"/>
              <a:sym typeface="Wingdings" panose="05000000000000000000" pitchFamily="2" charset="2"/>
            </a:endParaRP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graphicFrame>
        <p:nvGraphicFramePr>
          <p:cNvPr id="2" name="Table 1">
            <a:extLst>
              <a:ext uri="{FF2B5EF4-FFF2-40B4-BE49-F238E27FC236}">
                <a16:creationId xmlns:a16="http://schemas.microsoft.com/office/drawing/2014/main" id="{732C28F3-D8FE-452E-A7F7-B02B8C5B941E}"/>
              </a:ext>
            </a:extLst>
          </p:cNvPr>
          <p:cNvGraphicFramePr>
            <a:graphicFrameLocks noGrp="1"/>
          </p:cNvGraphicFramePr>
          <p:nvPr/>
        </p:nvGraphicFramePr>
        <p:xfrm>
          <a:off x="3656647" y="2689239"/>
          <a:ext cx="1104612" cy="1462944"/>
        </p:xfrm>
        <a:graphic>
          <a:graphicData uri="http://schemas.openxmlformats.org/drawingml/2006/table">
            <a:tbl>
              <a:tblPr firstRow="1" bandRow="1">
                <a:tableStyleId>{5C22544A-7EE6-4342-B048-85BDC9FD1C3A}</a:tableStyleId>
              </a:tblPr>
              <a:tblGrid>
                <a:gridCol w="1104612">
                  <a:extLst>
                    <a:ext uri="{9D8B030D-6E8A-4147-A177-3AD203B41FA5}">
                      <a16:colId xmlns:a16="http://schemas.microsoft.com/office/drawing/2014/main" val="1069063476"/>
                    </a:ext>
                  </a:extLst>
                </a:gridCol>
              </a:tblGrid>
              <a:tr h="365665">
                <a:tc>
                  <a:txBody>
                    <a:bodyPr/>
                    <a:lstStyle/>
                    <a:p>
                      <a:r>
                        <a:rPr lang="en-US" sz="1800" dirty="0"/>
                        <a:t>Array</a:t>
                      </a:r>
                    </a:p>
                  </a:txBody>
                  <a:tcPr marL="91416" marR="91416" marT="45708" marB="45708"/>
                </a:tc>
                <a:extLst>
                  <a:ext uri="{0D108BD9-81ED-4DB2-BD59-A6C34878D82A}">
                    <a16:rowId xmlns:a16="http://schemas.microsoft.com/office/drawing/2014/main" val="408096985"/>
                  </a:ext>
                </a:extLst>
              </a:tr>
              <a:tr h="365665">
                <a:tc>
                  <a:txBody>
                    <a:bodyPr/>
                    <a:lstStyle/>
                    <a:p>
                      <a:r>
                        <a:rPr lang="en-US" sz="1800" dirty="0"/>
                        <a:t>Item 0</a:t>
                      </a:r>
                    </a:p>
                  </a:txBody>
                  <a:tcPr marL="91416" marR="91416" marT="45708" marB="45708"/>
                </a:tc>
                <a:extLst>
                  <a:ext uri="{0D108BD9-81ED-4DB2-BD59-A6C34878D82A}">
                    <a16:rowId xmlns:a16="http://schemas.microsoft.com/office/drawing/2014/main" val="4060517750"/>
                  </a:ext>
                </a:extLst>
              </a:tr>
              <a:tr h="365665">
                <a:tc>
                  <a:txBody>
                    <a:bodyPr/>
                    <a:lstStyle/>
                    <a:p>
                      <a:r>
                        <a:rPr lang="en-US" sz="1800" dirty="0"/>
                        <a:t>Item 1</a:t>
                      </a:r>
                    </a:p>
                  </a:txBody>
                  <a:tcPr marL="91416" marR="91416" marT="45708" marB="45708"/>
                </a:tc>
                <a:extLst>
                  <a:ext uri="{0D108BD9-81ED-4DB2-BD59-A6C34878D82A}">
                    <a16:rowId xmlns:a16="http://schemas.microsoft.com/office/drawing/2014/main" val="2342166284"/>
                  </a:ext>
                </a:extLst>
              </a:tr>
              <a:tr h="365665">
                <a:tc>
                  <a:txBody>
                    <a:bodyPr/>
                    <a:lstStyle/>
                    <a:p>
                      <a:r>
                        <a:rPr lang="en-US" sz="1800" dirty="0"/>
                        <a:t>Item …</a:t>
                      </a:r>
                    </a:p>
                  </a:txBody>
                  <a:tcPr marL="91416" marR="91416" marT="45708" marB="45708"/>
                </a:tc>
                <a:extLst>
                  <a:ext uri="{0D108BD9-81ED-4DB2-BD59-A6C34878D82A}">
                    <a16:rowId xmlns:a16="http://schemas.microsoft.com/office/drawing/2014/main" val="2950971031"/>
                  </a:ext>
                </a:extLst>
              </a:tr>
            </a:tbl>
          </a:graphicData>
        </a:graphic>
      </p:graphicFrame>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F97499D5-5107-436E-8A5E-119B76EDB4C9}"/>
                  </a:ext>
                </a:extLst>
              </p14:cNvPr>
              <p14:cNvContentPartPr/>
              <p14:nvPr/>
            </p14:nvContentPartPr>
            <p14:xfrm>
              <a:off x="3166995" y="3063335"/>
              <a:ext cx="149721" cy="237178"/>
            </p14:xfrm>
          </p:contentPart>
        </mc:Choice>
        <mc:Fallback xmlns="">
          <p:pic>
            <p:nvPicPr>
              <p:cNvPr id="7" name="Ink 6">
                <a:extLst>
                  <a:ext uri="{FF2B5EF4-FFF2-40B4-BE49-F238E27FC236}">
                    <a16:creationId xmlns:a16="http://schemas.microsoft.com/office/drawing/2014/main" id="{F97499D5-5107-436E-8A5E-119B76EDB4C9}"/>
                  </a:ext>
                </a:extLst>
              </p:cNvPr>
              <p:cNvPicPr/>
              <p:nvPr/>
            </p:nvPicPr>
            <p:blipFill>
              <a:blip r:embed="rId5"/>
              <a:stretch>
                <a:fillRect/>
              </a:stretch>
            </p:blipFill>
            <p:spPr>
              <a:xfrm>
                <a:off x="3157997" y="3054337"/>
                <a:ext cx="167356" cy="25481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3A8B8594-520E-4CFB-B259-FE97A252B9D2}"/>
                  </a:ext>
                </a:extLst>
              </p14:cNvPr>
              <p14:cNvContentPartPr/>
              <p14:nvPr/>
            </p14:nvContentPartPr>
            <p14:xfrm>
              <a:off x="3143601" y="3931789"/>
              <a:ext cx="422170" cy="169876"/>
            </p14:xfrm>
          </p:contentPart>
        </mc:Choice>
        <mc:Fallback xmlns="">
          <p:pic>
            <p:nvPicPr>
              <p:cNvPr id="17" name="Ink 16">
                <a:extLst>
                  <a:ext uri="{FF2B5EF4-FFF2-40B4-BE49-F238E27FC236}">
                    <a16:creationId xmlns:a16="http://schemas.microsoft.com/office/drawing/2014/main" id="{3A8B8594-520E-4CFB-B259-FE97A252B9D2}"/>
                  </a:ext>
                </a:extLst>
              </p:cNvPr>
              <p:cNvPicPr/>
              <p:nvPr/>
            </p:nvPicPr>
            <p:blipFill>
              <a:blip r:embed="rId7"/>
              <a:stretch>
                <a:fillRect/>
              </a:stretch>
            </p:blipFill>
            <p:spPr>
              <a:xfrm>
                <a:off x="3134603" y="3922791"/>
                <a:ext cx="439805" cy="187511"/>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E02274F1-1D43-4F16-927F-FEEA07D1B9DB}"/>
                  </a:ext>
                </a:extLst>
              </p14:cNvPr>
              <p14:cNvContentPartPr/>
              <p14:nvPr/>
            </p14:nvContentPartPr>
            <p14:xfrm>
              <a:off x="3382219" y="3520416"/>
              <a:ext cx="213784" cy="129926"/>
            </p14:xfrm>
          </p:contentPart>
        </mc:Choice>
        <mc:Fallback xmlns="">
          <p:pic>
            <p:nvPicPr>
              <p:cNvPr id="18" name="Ink 17">
                <a:extLst>
                  <a:ext uri="{FF2B5EF4-FFF2-40B4-BE49-F238E27FC236}">
                    <a16:creationId xmlns:a16="http://schemas.microsoft.com/office/drawing/2014/main" id="{E02274F1-1D43-4F16-927F-FEEA07D1B9DB}"/>
                  </a:ext>
                </a:extLst>
              </p:cNvPr>
              <p:cNvPicPr/>
              <p:nvPr/>
            </p:nvPicPr>
            <p:blipFill>
              <a:blip r:embed="rId9"/>
              <a:stretch>
                <a:fillRect/>
              </a:stretch>
            </p:blipFill>
            <p:spPr>
              <a:xfrm>
                <a:off x="3373221" y="3511418"/>
                <a:ext cx="231419" cy="14756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59356580-9F13-4813-AE9B-C8E5EDE72AC7}"/>
                  </a:ext>
                </a:extLst>
              </p14:cNvPr>
              <p14:cNvContentPartPr/>
              <p14:nvPr/>
            </p14:nvContentPartPr>
            <p14:xfrm>
              <a:off x="3161596" y="3531573"/>
              <a:ext cx="122368" cy="164477"/>
            </p14:xfrm>
          </p:contentPart>
        </mc:Choice>
        <mc:Fallback xmlns="">
          <p:pic>
            <p:nvPicPr>
              <p:cNvPr id="19" name="Ink 18">
                <a:extLst>
                  <a:ext uri="{FF2B5EF4-FFF2-40B4-BE49-F238E27FC236}">
                    <a16:creationId xmlns:a16="http://schemas.microsoft.com/office/drawing/2014/main" id="{59356580-9F13-4813-AE9B-C8E5EDE72AC7}"/>
                  </a:ext>
                </a:extLst>
              </p:cNvPr>
              <p:cNvPicPr/>
              <p:nvPr/>
            </p:nvPicPr>
            <p:blipFill>
              <a:blip r:embed="rId11"/>
              <a:stretch>
                <a:fillRect/>
              </a:stretch>
            </p:blipFill>
            <p:spPr>
              <a:xfrm>
                <a:off x="3152598" y="3522575"/>
                <a:ext cx="140003" cy="182112"/>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D9F387A5-E3A3-4E34-9654-22E398657F28}"/>
                  </a:ext>
                </a:extLst>
              </p14:cNvPr>
              <p14:cNvContentPartPr/>
              <p14:nvPr/>
            </p14:nvContentPartPr>
            <p14:xfrm>
              <a:off x="3397695" y="3093927"/>
              <a:ext cx="221702" cy="160158"/>
            </p14:xfrm>
          </p:contentPart>
        </mc:Choice>
        <mc:Fallback xmlns="">
          <p:pic>
            <p:nvPicPr>
              <p:cNvPr id="20" name="Ink 19">
                <a:extLst>
                  <a:ext uri="{FF2B5EF4-FFF2-40B4-BE49-F238E27FC236}">
                    <a16:creationId xmlns:a16="http://schemas.microsoft.com/office/drawing/2014/main" id="{D9F387A5-E3A3-4E34-9654-22E398657F28}"/>
                  </a:ext>
                </a:extLst>
              </p:cNvPr>
              <p:cNvPicPr/>
              <p:nvPr/>
            </p:nvPicPr>
            <p:blipFill>
              <a:blip r:embed="rId13"/>
              <a:stretch>
                <a:fillRect/>
              </a:stretch>
            </p:blipFill>
            <p:spPr>
              <a:xfrm>
                <a:off x="3388697" y="3084929"/>
                <a:ext cx="239337" cy="177793"/>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Ink 22">
                <a:extLst>
                  <a:ext uri="{FF2B5EF4-FFF2-40B4-BE49-F238E27FC236}">
                    <a16:creationId xmlns:a16="http://schemas.microsoft.com/office/drawing/2014/main" id="{8D0FCF90-F1CF-46CD-8A4F-7DF56BC99CFD}"/>
                  </a:ext>
                </a:extLst>
              </p14:cNvPr>
              <p14:cNvContentPartPr/>
              <p14:nvPr/>
            </p14:nvContentPartPr>
            <p14:xfrm>
              <a:off x="6170772" y="3001791"/>
              <a:ext cx="29872" cy="8998"/>
            </p14:xfrm>
          </p:contentPart>
        </mc:Choice>
        <mc:Fallback xmlns="">
          <p:pic>
            <p:nvPicPr>
              <p:cNvPr id="23" name="Ink 22">
                <a:extLst>
                  <a:ext uri="{FF2B5EF4-FFF2-40B4-BE49-F238E27FC236}">
                    <a16:creationId xmlns:a16="http://schemas.microsoft.com/office/drawing/2014/main" id="{8D0FCF90-F1CF-46CD-8A4F-7DF56BC99CFD}"/>
                  </a:ext>
                </a:extLst>
              </p:cNvPr>
              <p:cNvPicPr/>
              <p:nvPr/>
            </p:nvPicPr>
            <p:blipFill>
              <a:blip r:embed="rId15"/>
              <a:stretch>
                <a:fillRect/>
              </a:stretch>
            </p:blipFill>
            <p:spPr>
              <a:xfrm>
                <a:off x="6161774" y="2992793"/>
                <a:ext cx="47507" cy="26634"/>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 name="Ink 23">
                <a:extLst>
                  <a:ext uri="{FF2B5EF4-FFF2-40B4-BE49-F238E27FC236}">
                    <a16:creationId xmlns:a16="http://schemas.microsoft.com/office/drawing/2014/main" id="{298FE93D-CAB7-4D11-9561-32E7EB431808}"/>
                  </a:ext>
                </a:extLst>
              </p14:cNvPr>
              <p14:cNvContentPartPr/>
              <p14:nvPr/>
            </p14:nvContentPartPr>
            <p14:xfrm>
              <a:off x="6315454" y="2872945"/>
              <a:ext cx="23034" cy="168076"/>
            </p14:xfrm>
          </p:contentPart>
        </mc:Choice>
        <mc:Fallback xmlns="">
          <p:pic>
            <p:nvPicPr>
              <p:cNvPr id="24" name="Ink 23">
                <a:extLst>
                  <a:ext uri="{FF2B5EF4-FFF2-40B4-BE49-F238E27FC236}">
                    <a16:creationId xmlns:a16="http://schemas.microsoft.com/office/drawing/2014/main" id="{298FE93D-CAB7-4D11-9561-32E7EB431808}"/>
                  </a:ext>
                </a:extLst>
              </p:cNvPr>
              <p:cNvPicPr/>
              <p:nvPr/>
            </p:nvPicPr>
            <p:blipFill>
              <a:blip r:embed="rId17"/>
              <a:stretch>
                <a:fillRect/>
              </a:stretch>
            </p:blipFill>
            <p:spPr>
              <a:xfrm>
                <a:off x="6306456" y="2863947"/>
                <a:ext cx="40669" cy="185711"/>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a16="http://schemas.microsoft.com/office/drawing/2014/main" id="{D2F26A8A-3035-4889-9C9E-227C34BDF2B3}"/>
                  </a:ext>
                </a:extLst>
              </p14:cNvPr>
              <p14:cNvContentPartPr/>
              <p14:nvPr/>
            </p14:nvContentPartPr>
            <p14:xfrm>
              <a:off x="5904082" y="2878343"/>
              <a:ext cx="190750" cy="215944"/>
            </p14:xfrm>
          </p:contentPart>
        </mc:Choice>
        <mc:Fallback xmlns="">
          <p:pic>
            <p:nvPicPr>
              <p:cNvPr id="28" name="Ink 27">
                <a:extLst>
                  <a:ext uri="{FF2B5EF4-FFF2-40B4-BE49-F238E27FC236}">
                    <a16:creationId xmlns:a16="http://schemas.microsoft.com/office/drawing/2014/main" id="{D2F26A8A-3035-4889-9C9E-227C34BDF2B3}"/>
                  </a:ext>
                </a:extLst>
              </p:cNvPr>
              <p:cNvPicPr/>
              <p:nvPr/>
            </p:nvPicPr>
            <p:blipFill>
              <a:blip r:embed="rId19"/>
              <a:stretch>
                <a:fillRect/>
              </a:stretch>
            </p:blipFill>
            <p:spPr>
              <a:xfrm>
                <a:off x="5895084" y="2869345"/>
                <a:ext cx="208385" cy="233579"/>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2" name="Ink 31">
                <a:extLst>
                  <a:ext uri="{FF2B5EF4-FFF2-40B4-BE49-F238E27FC236}">
                    <a16:creationId xmlns:a16="http://schemas.microsoft.com/office/drawing/2014/main" id="{32B7E04B-521D-4BA3-9FB2-6F7BC1CF2230}"/>
                  </a:ext>
                </a:extLst>
              </p14:cNvPr>
              <p14:cNvContentPartPr/>
              <p14:nvPr/>
            </p14:nvContentPartPr>
            <p14:xfrm>
              <a:off x="7221698" y="2940607"/>
              <a:ext cx="107252" cy="8998"/>
            </p14:xfrm>
          </p:contentPart>
        </mc:Choice>
        <mc:Fallback xmlns="">
          <p:pic>
            <p:nvPicPr>
              <p:cNvPr id="32" name="Ink 31">
                <a:extLst>
                  <a:ext uri="{FF2B5EF4-FFF2-40B4-BE49-F238E27FC236}">
                    <a16:creationId xmlns:a16="http://schemas.microsoft.com/office/drawing/2014/main" id="{32B7E04B-521D-4BA3-9FB2-6F7BC1CF2230}"/>
                  </a:ext>
                </a:extLst>
              </p:cNvPr>
              <p:cNvPicPr/>
              <p:nvPr/>
            </p:nvPicPr>
            <p:blipFill>
              <a:blip r:embed="rId21"/>
              <a:stretch>
                <a:fillRect/>
              </a:stretch>
            </p:blipFill>
            <p:spPr>
              <a:xfrm>
                <a:off x="7212700" y="2931609"/>
                <a:ext cx="124887" cy="26634"/>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Ink 36">
                <a:extLst>
                  <a:ext uri="{FF2B5EF4-FFF2-40B4-BE49-F238E27FC236}">
                    <a16:creationId xmlns:a16="http://schemas.microsoft.com/office/drawing/2014/main" id="{D2287F30-9089-4687-B453-1143F80F147C}"/>
                  </a:ext>
                </a:extLst>
              </p14:cNvPr>
              <p14:cNvContentPartPr/>
              <p14:nvPr/>
            </p14:nvContentPartPr>
            <p14:xfrm>
              <a:off x="6406151" y="2847752"/>
              <a:ext cx="610401" cy="287205"/>
            </p14:xfrm>
          </p:contentPart>
        </mc:Choice>
        <mc:Fallback xmlns="">
          <p:pic>
            <p:nvPicPr>
              <p:cNvPr id="37" name="Ink 36">
                <a:extLst>
                  <a:ext uri="{FF2B5EF4-FFF2-40B4-BE49-F238E27FC236}">
                    <a16:creationId xmlns:a16="http://schemas.microsoft.com/office/drawing/2014/main" id="{D2287F30-9089-4687-B453-1143F80F147C}"/>
                  </a:ext>
                </a:extLst>
              </p:cNvPr>
              <p:cNvPicPr/>
              <p:nvPr/>
            </p:nvPicPr>
            <p:blipFill>
              <a:blip r:embed="rId23"/>
              <a:stretch>
                <a:fillRect/>
              </a:stretch>
            </p:blipFill>
            <p:spPr>
              <a:xfrm>
                <a:off x="6397153" y="2838686"/>
                <a:ext cx="628036" cy="304974"/>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4" name="Ink 43">
                <a:extLst>
                  <a:ext uri="{FF2B5EF4-FFF2-40B4-BE49-F238E27FC236}">
                    <a16:creationId xmlns:a16="http://schemas.microsoft.com/office/drawing/2014/main" id="{75F6AB00-90D0-458B-A0AD-7344F09F44A4}"/>
                  </a:ext>
                </a:extLst>
              </p14:cNvPr>
              <p14:cNvContentPartPr/>
              <p14:nvPr/>
            </p14:nvContentPartPr>
            <p14:xfrm>
              <a:off x="7488389" y="2842353"/>
              <a:ext cx="579449" cy="198668"/>
            </p14:xfrm>
          </p:contentPart>
        </mc:Choice>
        <mc:Fallback xmlns="">
          <p:pic>
            <p:nvPicPr>
              <p:cNvPr id="44" name="Ink 43">
                <a:extLst>
                  <a:ext uri="{FF2B5EF4-FFF2-40B4-BE49-F238E27FC236}">
                    <a16:creationId xmlns:a16="http://schemas.microsoft.com/office/drawing/2014/main" id="{75F6AB00-90D0-458B-A0AD-7344F09F44A4}"/>
                  </a:ext>
                </a:extLst>
              </p:cNvPr>
              <p:cNvPicPr/>
              <p:nvPr/>
            </p:nvPicPr>
            <p:blipFill>
              <a:blip r:embed="rId25"/>
              <a:stretch>
                <a:fillRect/>
              </a:stretch>
            </p:blipFill>
            <p:spPr>
              <a:xfrm>
                <a:off x="7479391" y="2833355"/>
                <a:ext cx="597084" cy="216303"/>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6" name="Ink 45">
                <a:extLst>
                  <a:ext uri="{FF2B5EF4-FFF2-40B4-BE49-F238E27FC236}">
                    <a16:creationId xmlns:a16="http://schemas.microsoft.com/office/drawing/2014/main" id="{F65AD961-9143-4025-8244-606B2137D7C2}"/>
                  </a:ext>
                </a:extLst>
              </p14:cNvPr>
              <p14:cNvContentPartPr/>
              <p14:nvPr/>
            </p14:nvContentPartPr>
            <p14:xfrm>
              <a:off x="8235194" y="2857469"/>
              <a:ext cx="481555" cy="175634"/>
            </p14:xfrm>
          </p:contentPart>
        </mc:Choice>
        <mc:Fallback xmlns="">
          <p:pic>
            <p:nvPicPr>
              <p:cNvPr id="46" name="Ink 45">
                <a:extLst>
                  <a:ext uri="{FF2B5EF4-FFF2-40B4-BE49-F238E27FC236}">
                    <a16:creationId xmlns:a16="http://schemas.microsoft.com/office/drawing/2014/main" id="{F65AD961-9143-4025-8244-606B2137D7C2}"/>
                  </a:ext>
                </a:extLst>
              </p:cNvPr>
              <p:cNvPicPr/>
              <p:nvPr/>
            </p:nvPicPr>
            <p:blipFill>
              <a:blip r:embed="rId27"/>
              <a:stretch>
                <a:fillRect/>
              </a:stretch>
            </p:blipFill>
            <p:spPr>
              <a:xfrm>
                <a:off x="8226196" y="2848471"/>
                <a:ext cx="499190" cy="193269"/>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4" name="Ink 53">
                <a:extLst>
                  <a:ext uri="{FF2B5EF4-FFF2-40B4-BE49-F238E27FC236}">
                    <a16:creationId xmlns:a16="http://schemas.microsoft.com/office/drawing/2014/main" id="{9139D07E-4156-4938-86BA-A7A721C8880C}"/>
                  </a:ext>
                </a:extLst>
              </p14:cNvPr>
              <p14:cNvContentPartPr/>
              <p14:nvPr/>
            </p14:nvContentPartPr>
            <p14:xfrm>
              <a:off x="6734386" y="3383292"/>
              <a:ext cx="9717" cy="84218"/>
            </p14:xfrm>
          </p:contentPart>
        </mc:Choice>
        <mc:Fallback xmlns="">
          <p:pic>
            <p:nvPicPr>
              <p:cNvPr id="54" name="Ink 53">
                <a:extLst>
                  <a:ext uri="{FF2B5EF4-FFF2-40B4-BE49-F238E27FC236}">
                    <a16:creationId xmlns:a16="http://schemas.microsoft.com/office/drawing/2014/main" id="{9139D07E-4156-4938-86BA-A7A721C8880C}"/>
                  </a:ext>
                </a:extLst>
              </p:cNvPr>
              <p:cNvPicPr/>
              <p:nvPr/>
            </p:nvPicPr>
            <p:blipFill>
              <a:blip r:embed="rId29"/>
              <a:stretch>
                <a:fillRect/>
              </a:stretch>
            </p:blipFill>
            <p:spPr>
              <a:xfrm>
                <a:off x="6725389" y="3374294"/>
                <a:ext cx="27352" cy="101853"/>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5" name="Ink 54">
                <a:extLst>
                  <a:ext uri="{FF2B5EF4-FFF2-40B4-BE49-F238E27FC236}">
                    <a16:creationId xmlns:a16="http://schemas.microsoft.com/office/drawing/2014/main" id="{7794C82B-51E4-44E5-A22D-A1FFC80041D8}"/>
                  </a:ext>
                </a:extLst>
              </p14:cNvPr>
              <p14:cNvContentPartPr/>
              <p14:nvPr/>
            </p14:nvContentPartPr>
            <p14:xfrm>
              <a:off x="6757059" y="3272081"/>
              <a:ext cx="7918" cy="27713"/>
            </p14:xfrm>
          </p:contentPart>
        </mc:Choice>
        <mc:Fallback xmlns="">
          <p:pic>
            <p:nvPicPr>
              <p:cNvPr id="55" name="Ink 54">
                <a:extLst>
                  <a:ext uri="{FF2B5EF4-FFF2-40B4-BE49-F238E27FC236}">
                    <a16:creationId xmlns:a16="http://schemas.microsoft.com/office/drawing/2014/main" id="{7794C82B-51E4-44E5-A22D-A1FFC80041D8}"/>
                  </a:ext>
                </a:extLst>
              </p:cNvPr>
              <p:cNvPicPr/>
              <p:nvPr/>
            </p:nvPicPr>
            <p:blipFill>
              <a:blip r:embed="rId31"/>
              <a:stretch>
                <a:fillRect/>
              </a:stretch>
            </p:blipFill>
            <p:spPr>
              <a:xfrm>
                <a:off x="6748452" y="3262965"/>
                <a:ext cx="24787" cy="45581"/>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8" name="Ink 57">
                <a:extLst>
                  <a:ext uri="{FF2B5EF4-FFF2-40B4-BE49-F238E27FC236}">
                    <a16:creationId xmlns:a16="http://schemas.microsoft.com/office/drawing/2014/main" id="{9458E518-14E0-471A-9556-C125892ABC06}"/>
                  </a:ext>
                </a:extLst>
              </p14:cNvPr>
              <p14:cNvContentPartPr/>
              <p14:nvPr/>
            </p14:nvContentPartPr>
            <p14:xfrm>
              <a:off x="7145758" y="3360258"/>
              <a:ext cx="167716" cy="73781"/>
            </p14:xfrm>
          </p:contentPart>
        </mc:Choice>
        <mc:Fallback xmlns="">
          <p:pic>
            <p:nvPicPr>
              <p:cNvPr id="58" name="Ink 57">
                <a:extLst>
                  <a:ext uri="{FF2B5EF4-FFF2-40B4-BE49-F238E27FC236}">
                    <a16:creationId xmlns:a16="http://schemas.microsoft.com/office/drawing/2014/main" id="{9458E518-14E0-471A-9556-C125892ABC06}"/>
                  </a:ext>
                </a:extLst>
              </p:cNvPr>
              <p:cNvPicPr/>
              <p:nvPr/>
            </p:nvPicPr>
            <p:blipFill>
              <a:blip r:embed="rId33"/>
              <a:stretch>
                <a:fillRect/>
              </a:stretch>
            </p:blipFill>
            <p:spPr>
              <a:xfrm>
                <a:off x="7136780" y="3351260"/>
                <a:ext cx="185314" cy="91416"/>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9" name="Ink 58">
                <a:extLst>
                  <a:ext uri="{FF2B5EF4-FFF2-40B4-BE49-F238E27FC236}">
                    <a16:creationId xmlns:a16="http://schemas.microsoft.com/office/drawing/2014/main" id="{174FD028-C5B7-4FC2-B16B-50E89B51164F}"/>
                  </a:ext>
                </a:extLst>
              </p14:cNvPr>
              <p14:cNvContentPartPr/>
              <p14:nvPr/>
            </p14:nvContentPartPr>
            <p14:xfrm>
              <a:off x="7480831" y="3336504"/>
              <a:ext cx="30952" cy="8998"/>
            </p14:xfrm>
          </p:contentPart>
        </mc:Choice>
        <mc:Fallback xmlns="">
          <p:pic>
            <p:nvPicPr>
              <p:cNvPr id="59" name="Ink 58">
                <a:extLst>
                  <a:ext uri="{FF2B5EF4-FFF2-40B4-BE49-F238E27FC236}">
                    <a16:creationId xmlns:a16="http://schemas.microsoft.com/office/drawing/2014/main" id="{174FD028-C5B7-4FC2-B16B-50E89B51164F}"/>
                  </a:ext>
                </a:extLst>
              </p:cNvPr>
              <p:cNvPicPr/>
              <p:nvPr/>
            </p:nvPicPr>
            <p:blipFill>
              <a:blip r:embed="rId35"/>
              <a:stretch>
                <a:fillRect/>
              </a:stretch>
            </p:blipFill>
            <p:spPr>
              <a:xfrm>
                <a:off x="7471833" y="3327506"/>
                <a:ext cx="48587" cy="26634"/>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0" name="Ink 59">
                <a:extLst>
                  <a:ext uri="{FF2B5EF4-FFF2-40B4-BE49-F238E27FC236}">
                    <a16:creationId xmlns:a16="http://schemas.microsoft.com/office/drawing/2014/main" id="{5C223FB2-4490-45AD-B025-4C5EF5329FCC}"/>
                  </a:ext>
                </a:extLst>
              </p14:cNvPr>
              <p14:cNvContentPartPr/>
              <p14:nvPr/>
            </p14:nvContentPartPr>
            <p14:xfrm>
              <a:off x="7480831" y="3375734"/>
              <a:ext cx="99334" cy="33111"/>
            </p14:xfrm>
          </p:contentPart>
        </mc:Choice>
        <mc:Fallback xmlns="">
          <p:pic>
            <p:nvPicPr>
              <p:cNvPr id="60" name="Ink 59">
                <a:extLst>
                  <a:ext uri="{FF2B5EF4-FFF2-40B4-BE49-F238E27FC236}">
                    <a16:creationId xmlns:a16="http://schemas.microsoft.com/office/drawing/2014/main" id="{5C223FB2-4490-45AD-B025-4C5EF5329FCC}"/>
                  </a:ext>
                </a:extLst>
              </p:cNvPr>
              <p:cNvPicPr/>
              <p:nvPr/>
            </p:nvPicPr>
            <p:blipFill>
              <a:blip r:embed="rId37"/>
              <a:stretch>
                <a:fillRect/>
              </a:stretch>
            </p:blipFill>
            <p:spPr>
              <a:xfrm>
                <a:off x="7471833" y="3366638"/>
                <a:ext cx="116969" cy="509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1" name="Ink 60">
                <a:extLst>
                  <a:ext uri="{FF2B5EF4-FFF2-40B4-BE49-F238E27FC236}">
                    <a16:creationId xmlns:a16="http://schemas.microsoft.com/office/drawing/2014/main" id="{E6BF7562-3B41-4C51-9D35-99C9C97284F0}"/>
                  </a:ext>
                </a:extLst>
              </p14:cNvPr>
              <p14:cNvContentPartPr/>
              <p14:nvPr/>
            </p14:nvContentPartPr>
            <p14:xfrm>
              <a:off x="6839838" y="3314910"/>
              <a:ext cx="192550" cy="137124"/>
            </p14:xfrm>
          </p:contentPart>
        </mc:Choice>
        <mc:Fallback xmlns="">
          <p:pic>
            <p:nvPicPr>
              <p:cNvPr id="61" name="Ink 60">
                <a:extLst>
                  <a:ext uri="{FF2B5EF4-FFF2-40B4-BE49-F238E27FC236}">
                    <a16:creationId xmlns:a16="http://schemas.microsoft.com/office/drawing/2014/main" id="{E6BF7562-3B41-4C51-9D35-99C9C97284F0}"/>
                  </a:ext>
                </a:extLst>
              </p:cNvPr>
              <p:cNvPicPr/>
              <p:nvPr/>
            </p:nvPicPr>
            <p:blipFill>
              <a:blip r:embed="rId39"/>
              <a:stretch>
                <a:fillRect/>
              </a:stretch>
            </p:blipFill>
            <p:spPr>
              <a:xfrm>
                <a:off x="6830840" y="3305912"/>
                <a:ext cx="210185" cy="154759"/>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2" name="Ink 61">
                <a:extLst>
                  <a:ext uri="{FF2B5EF4-FFF2-40B4-BE49-F238E27FC236}">
                    <a16:creationId xmlns:a16="http://schemas.microsoft.com/office/drawing/2014/main" id="{7DE99243-7B1A-42E2-9EE6-764362BB892F}"/>
                  </a:ext>
                </a:extLst>
              </p14:cNvPr>
              <p14:cNvContentPartPr/>
              <p14:nvPr/>
            </p14:nvContentPartPr>
            <p14:xfrm>
              <a:off x="5941872" y="3276759"/>
              <a:ext cx="594925" cy="312759"/>
            </p14:xfrm>
          </p:contentPart>
        </mc:Choice>
        <mc:Fallback xmlns="">
          <p:pic>
            <p:nvPicPr>
              <p:cNvPr id="62" name="Ink 61">
                <a:extLst>
                  <a:ext uri="{FF2B5EF4-FFF2-40B4-BE49-F238E27FC236}">
                    <a16:creationId xmlns:a16="http://schemas.microsoft.com/office/drawing/2014/main" id="{7DE99243-7B1A-42E2-9EE6-764362BB892F}"/>
                  </a:ext>
                </a:extLst>
              </p:cNvPr>
              <p:cNvPicPr/>
              <p:nvPr/>
            </p:nvPicPr>
            <p:blipFill>
              <a:blip r:embed="rId41"/>
              <a:stretch>
                <a:fillRect/>
              </a:stretch>
            </p:blipFill>
            <p:spPr>
              <a:xfrm>
                <a:off x="5932869" y="3267761"/>
                <a:ext cx="612571" cy="330394"/>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3" name="Ink 62">
                <a:extLst>
                  <a:ext uri="{FF2B5EF4-FFF2-40B4-BE49-F238E27FC236}">
                    <a16:creationId xmlns:a16="http://schemas.microsoft.com/office/drawing/2014/main" id="{451F10F0-0814-4898-A41D-3666EA418B03}"/>
                  </a:ext>
                </a:extLst>
              </p14:cNvPr>
              <p14:cNvContentPartPr/>
              <p14:nvPr/>
            </p14:nvContentPartPr>
            <p14:xfrm>
              <a:off x="7892204" y="3321748"/>
              <a:ext cx="152600" cy="145762"/>
            </p14:xfrm>
          </p:contentPart>
        </mc:Choice>
        <mc:Fallback xmlns="">
          <p:pic>
            <p:nvPicPr>
              <p:cNvPr id="63" name="Ink 62">
                <a:extLst>
                  <a:ext uri="{FF2B5EF4-FFF2-40B4-BE49-F238E27FC236}">
                    <a16:creationId xmlns:a16="http://schemas.microsoft.com/office/drawing/2014/main" id="{451F10F0-0814-4898-A41D-3666EA418B03}"/>
                  </a:ext>
                </a:extLst>
              </p:cNvPr>
              <p:cNvPicPr/>
              <p:nvPr/>
            </p:nvPicPr>
            <p:blipFill>
              <a:blip r:embed="rId43"/>
              <a:stretch>
                <a:fillRect/>
              </a:stretch>
            </p:blipFill>
            <p:spPr>
              <a:xfrm>
                <a:off x="7883228" y="3312750"/>
                <a:ext cx="170194" cy="163397"/>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4" name="Ink 63">
                <a:extLst>
                  <a:ext uri="{FF2B5EF4-FFF2-40B4-BE49-F238E27FC236}">
                    <a16:creationId xmlns:a16="http://schemas.microsoft.com/office/drawing/2014/main" id="{2912C3DD-BE8A-4087-B0C6-A1A271BBE891}"/>
                  </a:ext>
                </a:extLst>
              </p14:cNvPr>
              <p14:cNvContentPartPr/>
              <p14:nvPr/>
            </p14:nvContentPartPr>
            <p14:xfrm>
              <a:off x="8133701" y="3290076"/>
              <a:ext cx="132086" cy="200468"/>
            </p14:xfrm>
          </p:contentPart>
        </mc:Choice>
        <mc:Fallback xmlns="">
          <p:pic>
            <p:nvPicPr>
              <p:cNvPr id="64" name="Ink 63">
                <a:extLst>
                  <a:ext uri="{FF2B5EF4-FFF2-40B4-BE49-F238E27FC236}">
                    <a16:creationId xmlns:a16="http://schemas.microsoft.com/office/drawing/2014/main" id="{2912C3DD-BE8A-4087-B0C6-A1A271BBE891}"/>
                  </a:ext>
                </a:extLst>
              </p:cNvPr>
              <p:cNvPicPr/>
              <p:nvPr/>
            </p:nvPicPr>
            <p:blipFill>
              <a:blip r:embed="rId45"/>
              <a:stretch>
                <a:fillRect/>
              </a:stretch>
            </p:blipFill>
            <p:spPr>
              <a:xfrm>
                <a:off x="8124703" y="3281078"/>
                <a:ext cx="149721" cy="218103"/>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5" name="Ink 64">
                <a:extLst>
                  <a:ext uri="{FF2B5EF4-FFF2-40B4-BE49-F238E27FC236}">
                    <a16:creationId xmlns:a16="http://schemas.microsoft.com/office/drawing/2014/main" id="{D613C683-B837-48B4-96F3-DBA86AA5A9A1}"/>
                  </a:ext>
                </a:extLst>
              </p14:cNvPr>
              <p14:cNvContentPartPr/>
              <p14:nvPr/>
            </p14:nvContentPartPr>
            <p14:xfrm>
              <a:off x="8325531" y="3360258"/>
              <a:ext cx="116250" cy="91776"/>
            </p14:xfrm>
          </p:contentPart>
        </mc:Choice>
        <mc:Fallback xmlns="">
          <p:pic>
            <p:nvPicPr>
              <p:cNvPr id="65" name="Ink 64">
                <a:extLst>
                  <a:ext uri="{FF2B5EF4-FFF2-40B4-BE49-F238E27FC236}">
                    <a16:creationId xmlns:a16="http://schemas.microsoft.com/office/drawing/2014/main" id="{D613C683-B837-48B4-96F3-DBA86AA5A9A1}"/>
                  </a:ext>
                </a:extLst>
              </p:cNvPr>
              <p:cNvPicPr/>
              <p:nvPr/>
            </p:nvPicPr>
            <p:blipFill>
              <a:blip r:embed="rId47"/>
              <a:stretch>
                <a:fillRect/>
              </a:stretch>
            </p:blipFill>
            <p:spPr>
              <a:xfrm>
                <a:off x="8316533" y="3351260"/>
                <a:ext cx="133885" cy="109411"/>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6" name="Ink 65">
                <a:extLst>
                  <a:ext uri="{FF2B5EF4-FFF2-40B4-BE49-F238E27FC236}">
                    <a16:creationId xmlns:a16="http://schemas.microsoft.com/office/drawing/2014/main" id="{696100FE-A471-4E56-A1A6-A46196F7BC05}"/>
                  </a:ext>
                </a:extLst>
              </p14:cNvPr>
              <p14:cNvContentPartPr/>
              <p14:nvPr/>
            </p14:nvContentPartPr>
            <p14:xfrm>
              <a:off x="8524559" y="3280719"/>
              <a:ext cx="160158" cy="201907"/>
            </p14:xfrm>
          </p:contentPart>
        </mc:Choice>
        <mc:Fallback xmlns="">
          <p:pic>
            <p:nvPicPr>
              <p:cNvPr id="66" name="Ink 65">
                <a:extLst>
                  <a:ext uri="{FF2B5EF4-FFF2-40B4-BE49-F238E27FC236}">
                    <a16:creationId xmlns:a16="http://schemas.microsoft.com/office/drawing/2014/main" id="{696100FE-A471-4E56-A1A6-A46196F7BC05}"/>
                  </a:ext>
                </a:extLst>
              </p:cNvPr>
              <p:cNvPicPr/>
              <p:nvPr/>
            </p:nvPicPr>
            <p:blipFill>
              <a:blip r:embed="rId49"/>
              <a:stretch>
                <a:fillRect/>
              </a:stretch>
            </p:blipFill>
            <p:spPr>
              <a:xfrm>
                <a:off x="8515561" y="3271721"/>
                <a:ext cx="177793" cy="219542"/>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77" name="Ink 76">
                <a:extLst>
                  <a:ext uri="{FF2B5EF4-FFF2-40B4-BE49-F238E27FC236}">
                    <a16:creationId xmlns:a16="http://schemas.microsoft.com/office/drawing/2014/main" id="{090302E9-7E3B-4A9E-92BE-91AF3A8D9484}"/>
                  </a:ext>
                </a:extLst>
              </p14:cNvPr>
              <p14:cNvContentPartPr/>
              <p14:nvPr/>
            </p14:nvContentPartPr>
            <p14:xfrm>
              <a:off x="6730426" y="3688852"/>
              <a:ext cx="613640" cy="220263"/>
            </p14:xfrm>
          </p:contentPart>
        </mc:Choice>
        <mc:Fallback xmlns="">
          <p:pic>
            <p:nvPicPr>
              <p:cNvPr id="77" name="Ink 76">
                <a:extLst>
                  <a:ext uri="{FF2B5EF4-FFF2-40B4-BE49-F238E27FC236}">
                    <a16:creationId xmlns:a16="http://schemas.microsoft.com/office/drawing/2014/main" id="{090302E9-7E3B-4A9E-92BE-91AF3A8D9484}"/>
                  </a:ext>
                </a:extLst>
              </p:cNvPr>
              <p:cNvPicPr/>
              <p:nvPr/>
            </p:nvPicPr>
            <p:blipFill>
              <a:blip r:embed="rId51"/>
              <a:stretch>
                <a:fillRect/>
              </a:stretch>
            </p:blipFill>
            <p:spPr>
              <a:xfrm>
                <a:off x="6721428" y="3679869"/>
                <a:ext cx="631275" cy="23787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78" name="Ink 77">
                <a:extLst>
                  <a:ext uri="{FF2B5EF4-FFF2-40B4-BE49-F238E27FC236}">
                    <a16:creationId xmlns:a16="http://schemas.microsoft.com/office/drawing/2014/main" id="{95D5A353-ED9F-471E-B0CD-17A84AC8942C}"/>
                  </a:ext>
                </a:extLst>
              </p14:cNvPr>
              <p14:cNvContentPartPr/>
              <p14:nvPr/>
            </p14:nvContentPartPr>
            <p14:xfrm>
              <a:off x="6001976" y="3716925"/>
              <a:ext cx="626237" cy="253374"/>
            </p14:xfrm>
          </p:contentPart>
        </mc:Choice>
        <mc:Fallback xmlns="">
          <p:pic>
            <p:nvPicPr>
              <p:cNvPr id="78" name="Ink 77">
                <a:extLst>
                  <a:ext uri="{FF2B5EF4-FFF2-40B4-BE49-F238E27FC236}">
                    <a16:creationId xmlns:a16="http://schemas.microsoft.com/office/drawing/2014/main" id="{95D5A353-ED9F-471E-B0CD-17A84AC8942C}"/>
                  </a:ext>
                </a:extLst>
              </p:cNvPr>
              <p:cNvPicPr/>
              <p:nvPr/>
            </p:nvPicPr>
            <p:blipFill>
              <a:blip r:embed="rId53"/>
              <a:stretch>
                <a:fillRect/>
              </a:stretch>
            </p:blipFill>
            <p:spPr>
              <a:xfrm>
                <a:off x="5992973" y="3707927"/>
                <a:ext cx="643883" cy="271009"/>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3" name="Ink 82">
                <a:extLst>
                  <a:ext uri="{FF2B5EF4-FFF2-40B4-BE49-F238E27FC236}">
                    <a16:creationId xmlns:a16="http://schemas.microsoft.com/office/drawing/2014/main" id="{8FB2C01D-0A36-442A-B15B-100A93071B05}"/>
                  </a:ext>
                </a:extLst>
              </p14:cNvPr>
              <p14:cNvContentPartPr/>
              <p14:nvPr/>
            </p14:nvContentPartPr>
            <p14:xfrm>
              <a:off x="7960226" y="3631267"/>
              <a:ext cx="436206" cy="283966"/>
            </p14:xfrm>
          </p:contentPart>
        </mc:Choice>
        <mc:Fallback xmlns="">
          <p:pic>
            <p:nvPicPr>
              <p:cNvPr id="83" name="Ink 82">
                <a:extLst>
                  <a:ext uri="{FF2B5EF4-FFF2-40B4-BE49-F238E27FC236}">
                    <a16:creationId xmlns:a16="http://schemas.microsoft.com/office/drawing/2014/main" id="{8FB2C01D-0A36-442A-B15B-100A93071B05}"/>
                  </a:ext>
                </a:extLst>
              </p:cNvPr>
              <p:cNvPicPr/>
              <p:nvPr/>
            </p:nvPicPr>
            <p:blipFill>
              <a:blip r:embed="rId55"/>
              <a:stretch>
                <a:fillRect/>
              </a:stretch>
            </p:blipFill>
            <p:spPr>
              <a:xfrm>
                <a:off x="7951228" y="3622269"/>
                <a:ext cx="453841" cy="301601"/>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4" name="Ink 83">
                <a:extLst>
                  <a:ext uri="{FF2B5EF4-FFF2-40B4-BE49-F238E27FC236}">
                    <a16:creationId xmlns:a16="http://schemas.microsoft.com/office/drawing/2014/main" id="{429FFB74-D06E-4F43-AAB1-F2737350C599}"/>
                  </a:ext>
                </a:extLst>
              </p14:cNvPr>
              <p14:cNvContentPartPr/>
              <p14:nvPr/>
            </p14:nvContentPartPr>
            <p14:xfrm>
              <a:off x="7587363" y="3748957"/>
              <a:ext cx="46428" cy="61184"/>
            </p14:xfrm>
          </p:contentPart>
        </mc:Choice>
        <mc:Fallback xmlns="">
          <p:pic>
            <p:nvPicPr>
              <p:cNvPr id="84" name="Ink 83">
                <a:extLst>
                  <a:ext uri="{FF2B5EF4-FFF2-40B4-BE49-F238E27FC236}">
                    <a16:creationId xmlns:a16="http://schemas.microsoft.com/office/drawing/2014/main" id="{429FFB74-D06E-4F43-AAB1-F2737350C599}"/>
                  </a:ext>
                </a:extLst>
              </p:cNvPr>
              <p:cNvPicPr/>
              <p:nvPr/>
            </p:nvPicPr>
            <p:blipFill>
              <a:blip r:embed="rId57"/>
              <a:stretch>
                <a:fillRect/>
              </a:stretch>
            </p:blipFill>
            <p:spPr>
              <a:xfrm>
                <a:off x="7578295" y="3739959"/>
                <a:ext cx="64201" cy="78819"/>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87" name="Ink 86">
                <a:extLst>
                  <a:ext uri="{FF2B5EF4-FFF2-40B4-BE49-F238E27FC236}">
                    <a16:creationId xmlns:a16="http://schemas.microsoft.com/office/drawing/2014/main" id="{EC164424-1613-4AB4-AF1A-B43C850A5DA4}"/>
                  </a:ext>
                </a:extLst>
              </p14:cNvPr>
              <p14:cNvContentPartPr/>
              <p14:nvPr/>
            </p14:nvContentPartPr>
            <p14:xfrm>
              <a:off x="8841637" y="3636666"/>
              <a:ext cx="48947" cy="196509"/>
            </p14:xfrm>
          </p:contentPart>
        </mc:Choice>
        <mc:Fallback xmlns="">
          <p:pic>
            <p:nvPicPr>
              <p:cNvPr id="87" name="Ink 86">
                <a:extLst>
                  <a:ext uri="{FF2B5EF4-FFF2-40B4-BE49-F238E27FC236}">
                    <a16:creationId xmlns:a16="http://schemas.microsoft.com/office/drawing/2014/main" id="{EC164424-1613-4AB4-AF1A-B43C850A5DA4}"/>
                  </a:ext>
                </a:extLst>
              </p:cNvPr>
              <p:cNvPicPr/>
              <p:nvPr/>
            </p:nvPicPr>
            <p:blipFill>
              <a:blip r:embed="rId59"/>
              <a:stretch>
                <a:fillRect/>
              </a:stretch>
            </p:blipFill>
            <p:spPr>
              <a:xfrm>
                <a:off x="8832639" y="3627668"/>
                <a:ext cx="66582" cy="214144"/>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93" name="Ink 92">
                <a:extLst>
                  <a:ext uri="{FF2B5EF4-FFF2-40B4-BE49-F238E27FC236}">
                    <a16:creationId xmlns:a16="http://schemas.microsoft.com/office/drawing/2014/main" id="{204038AF-3E51-49F8-B643-BFE87495DCB9}"/>
                  </a:ext>
                </a:extLst>
              </p14:cNvPr>
              <p14:cNvContentPartPr/>
              <p14:nvPr/>
            </p14:nvContentPartPr>
            <p14:xfrm>
              <a:off x="9712969" y="3710087"/>
              <a:ext cx="92496" cy="8638"/>
            </p14:xfrm>
          </p:contentPart>
        </mc:Choice>
        <mc:Fallback xmlns="">
          <p:pic>
            <p:nvPicPr>
              <p:cNvPr id="93" name="Ink 92">
                <a:extLst>
                  <a:ext uri="{FF2B5EF4-FFF2-40B4-BE49-F238E27FC236}">
                    <a16:creationId xmlns:a16="http://schemas.microsoft.com/office/drawing/2014/main" id="{204038AF-3E51-49F8-B643-BFE87495DCB9}"/>
                  </a:ext>
                </a:extLst>
              </p:cNvPr>
              <p:cNvPicPr/>
              <p:nvPr/>
            </p:nvPicPr>
            <p:blipFill>
              <a:blip r:embed="rId61"/>
              <a:stretch>
                <a:fillRect/>
              </a:stretch>
            </p:blipFill>
            <p:spPr>
              <a:xfrm>
                <a:off x="9703971" y="3701089"/>
                <a:ext cx="110131" cy="26274"/>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95" name="Ink 94">
                <a:extLst>
                  <a:ext uri="{FF2B5EF4-FFF2-40B4-BE49-F238E27FC236}">
                    <a16:creationId xmlns:a16="http://schemas.microsoft.com/office/drawing/2014/main" id="{65ED9781-EED2-42B7-8586-9AB2B57F5719}"/>
                  </a:ext>
                </a:extLst>
              </p14:cNvPr>
              <p14:cNvContentPartPr/>
              <p14:nvPr/>
            </p14:nvContentPartPr>
            <p14:xfrm>
              <a:off x="8974802" y="3598876"/>
              <a:ext cx="631995" cy="318157"/>
            </p14:xfrm>
          </p:contentPart>
        </mc:Choice>
        <mc:Fallback xmlns="">
          <p:pic>
            <p:nvPicPr>
              <p:cNvPr id="95" name="Ink 94">
                <a:extLst>
                  <a:ext uri="{FF2B5EF4-FFF2-40B4-BE49-F238E27FC236}">
                    <a16:creationId xmlns:a16="http://schemas.microsoft.com/office/drawing/2014/main" id="{65ED9781-EED2-42B7-8586-9AB2B57F5719}"/>
                  </a:ext>
                </a:extLst>
              </p:cNvPr>
              <p:cNvPicPr/>
              <p:nvPr/>
            </p:nvPicPr>
            <p:blipFill>
              <a:blip r:embed="rId63"/>
              <a:stretch>
                <a:fillRect/>
              </a:stretch>
            </p:blipFill>
            <p:spPr>
              <a:xfrm>
                <a:off x="8965804" y="3589878"/>
                <a:ext cx="649630" cy="335792"/>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96" name="Ink 95">
                <a:extLst>
                  <a:ext uri="{FF2B5EF4-FFF2-40B4-BE49-F238E27FC236}">
                    <a16:creationId xmlns:a16="http://schemas.microsoft.com/office/drawing/2014/main" id="{910944A9-18DD-4437-A162-7E7F07C6F4F9}"/>
                  </a:ext>
                </a:extLst>
              </p14:cNvPr>
              <p14:cNvContentPartPr/>
              <p14:nvPr/>
            </p14:nvContentPartPr>
            <p14:xfrm>
              <a:off x="8477771" y="3695691"/>
              <a:ext cx="275688" cy="144322"/>
            </p14:xfrm>
          </p:contentPart>
        </mc:Choice>
        <mc:Fallback xmlns="">
          <p:pic>
            <p:nvPicPr>
              <p:cNvPr id="96" name="Ink 95">
                <a:extLst>
                  <a:ext uri="{FF2B5EF4-FFF2-40B4-BE49-F238E27FC236}">
                    <a16:creationId xmlns:a16="http://schemas.microsoft.com/office/drawing/2014/main" id="{910944A9-18DD-4437-A162-7E7F07C6F4F9}"/>
                  </a:ext>
                </a:extLst>
              </p:cNvPr>
              <p:cNvPicPr/>
              <p:nvPr/>
            </p:nvPicPr>
            <p:blipFill>
              <a:blip r:embed="rId65"/>
              <a:stretch>
                <a:fillRect/>
              </a:stretch>
            </p:blipFill>
            <p:spPr>
              <a:xfrm>
                <a:off x="8468773" y="3686693"/>
                <a:ext cx="293323" cy="161957"/>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98" name="Ink 97">
                <a:extLst>
                  <a:ext uri="{FF2B5EF4-FFF2-40B4-BE49-F238E27FC236}">
                    <a16:creationId xmlns:a16="http://schemas.microsoft.com/office/drawing/2014/main" id="{B30B5E5F-5741-4B2A-985B-B0A0A653BF3C}"/>
                  </a:ext>
                </a:extLst>
              </p14:cNvPr>
              <p14:cNvContentPartPr/>
              <p14:nvPr/>
            </p14:nvContentPartPr>
            <p14:xfrm>
              <a:off x="10428823" y="3596716"/>
              <a:ext cx="8278" cy="23034"/>
            </p14:xfrm>
          </p:contentPart>
        </mc:Choice>
        <mc:Fallback xmlns="">
          <p:pic>
            <p:nvPicPr>
              <p:cNvPr id="98" name="Ink 97">
                <a:extLst>
                  <a:ext uri="{FF2B5EF4-FFF2-40B4-BE49-F238E27FC236}">
                    <a16:creationId xmlns:a16="http://schemas.microsoft.com/office/drawing/2014/main" id="{B30B5E5F-5741-4B2A-985B-B0A0A653BF3C}"/>
                  </a:ext>
                </a:extLst>
              </p:cNvPr>
              <p:cNvPicPr/>
              <p:nvPr/>
            </p:nvPicPr>
            <p:blipFill>
              <a:blip r:embed="rId67"/>
              <a:stretch>
                <a:fillRect/>
              </a:stretch>
            </p:blipFill>
            <p:spPr>
              <a:xfrm>
                <a:off x="10419825" y="3587718"/>
                <a:ext cx="25914" cy="40669"/>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99" name="Ink 98">
                <a:extLst>
                  <a:ext uri="{FF2B5EF4-FFF2-40B4-BE49-F238E27FC236}">
                    <a16:creationId xmlns:a16="http://schemas.microsoft.com/office/drawing/2014/main" id="{6E7C92B4-8D7F-4791-8842-4C1743B0524D}"/>
                  </a:ext>
                </a:extLst>
              </p14:cNvPr>
              <p14:cNvContentPartPr/>
              <p14:nvPr/>
            </p14:nvContentPartPr>
            <p14:xfrm>
              <a:off x="10459055" y="3764073"/>
              <a:ext cx="23754" cy="107252"/>
            </p14:xfrm>
          </p:contentPart>
        </mc:Choice>
        <mc:Fallback xmlns="">
          <p:pic>
            <p:nvPicPr>
              <p:cNvPr id="99" name="Ink 98">
                <a:extLst>
                  <a:ext uri="{FF2B5EF4-FFF2-40B4-BE49-F238E27FC236}">
                    <a16:creationId xmlns:a16="http://schemas.microsoft.com/office/drawing/2014/main" id="{6E7C92B4-8D7F-4791-8842-4C1743B0524D}"/>
                  </a:ext>
                </a:extLst>
              </p:cNvPr>
              <p:cNvPicPr/>
              <p:nvPr/>
            </p:nvPicPr>
            <p:blipFill>
              <a:blip r:embed="rId69"/>
              <a:stretch>
                <a:fillRect/>
              </a:stretch>
            </p:blipFill>
            <p:spPr>
              <a:xfrm>
                <a:off x="10450057" y="3755075"/>
                <a:ext cx="41390" cy="124887"/>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0" name="Ink 99">
                <a:extLst>
                  <a:ext uri="{FF2B5EF4-FFF2-40B4-BE49-F238E27FC236}">
                    <a16:creationId xmlns:a16="http://schemas.microsoft.com/office/drawing/2014/main" id="{E043ABA8-B564-4C29-BC93-BDF1EEAFB791}"/>
                  </a:ext>
                </a:extLst>
              </p14:cNvPr>
              <p14:cNvContentPartPr/>
              <p14:nvPr/>
            </p14:nvContentPartPr>
            <p14:xfrm>
              <a:off x="8829400" y="3260204"/>
              <a:ext cx="15476" cy="8998"/>
            </p14:xfrm>
          </p:contentPart>
        </mc:Choice>
        <mc:Fallback xmlns="">
          <p:pic>
            <p:nvPicPr>
              <p:cNvPr id="100" name="Ink 99">
                <a:extLst>
                  <a:ext uri="{FF2B5EF4-FFF2-40B4-BE49-F238E27FC236}">
                    <a16:creationId xmlns:a16="http://schemas.microsoft.com/office/drawing/2014/main" id="{E043ABA8-B564-4C29-BC93-BDF1EEAFB791}"/>
                  </a:ext>
                </a:extLst>
              </p:cNvPr>
              <p:cNvPicPr/>
              <p:nvPr/>
            </p:nvPicPr>
            <p:blipFill>
              <a:blip r:embed="rId71"/>
              <a:stretch>
                <a:fillRect/>
              </a:stretch>
            </p:blipFill>
            <p:spPr>
              <a:xfrm>
                <a:off x="8820402" y="3251206"/>
                <a:ext cx="33111" cy="26634"/>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1" name="Ink 100">
                <a:extLst>
                  <a:ext uri="{FF2B5EF4-FFF2-40B4-BE49-F238E27FC236}">
                    <a16:creationId xmlns:a16="http://schemas.microsoft.com/office/drawing/2014/main" id="{FC852E71-4CF5-4833-98B0-D7002C85053A}"/>
                  </a:ext>
                </a:extLst>
              </p14:cNvPr>
              <p14:cNvContentPartPr/>
              <p14:nvPr/>
            </p14:nvContentPartPr>
            <p14:xfrm>
              <a:off x="8829400" y="3398408"/>
              <a:ext cx="46428" cy="76660"/>
            </p14:xfrm>
          </p:contentPart>
        </mc:Choice>
        <mc:Fallback xmlns="">
          <p:pic>
            <p:nvPicPr>
              <p:cNvPr id="101" name="Ink 100">
                <a:extLst>
                  <a:ext uri="{FF2B5EF4-FFF2-40B4-BE49-F238E27FC236}">
                    <a16:creationId xmlns:a16="http://schemas.microsoft.com/office/drawing/2014/main" id="{FC852E71-4CF5-4833-98B0-D7002C85053A}"/>
                  </a:ext>
                </a:extLst>
              </p:cNvPr>
              <p:cNvPicPr/>
              <p:nvPr/>
            </p:nvPicPr>
            <p:blipFill>
              <a:blip r:embed="rId73"/>
              <a:stretch>
                <a:fillRect/>
              </a:stretch>
            </p:blipFill>
            <p:spPr>
              <a:xfrm>
                <a:off x="8820402" y="3389410"/>
                <a:ext cx="64063" cy="94295"/>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02" name="Ink 101">
                <a:extLst>
                  <a:ext uri="{FF2B5EF4-FFF2-40B4-BE49-F238E27FC236}">
                    <a16:creationId xmlns:a16="http://schemas.microsoft.com/office/drawing/2014/main" id="{20149647-D18F-4D8E-8CF0-70EE1A4A481C}"/>
                  </a:ext>
                </a:extLst>
              </p14:cNvPr>
              <p14:cNvContentPartPr/>
              <p14:nvPr/>
            </p14:nvContentPartPr>
            <p14:xfrm>
              <a:off x="8935932" y="2918653"/>
              <a:ext cx="15476" cy="23034"/>
            </p14:xfrm>
          </p:contentPart>
        </mc:Choice>
        <mc:Fallback xmlns="">
          <p:pic>
            <p:nvPicPr>
              <p:cNvPr id="102" name="Ink 101">
                <a:extLst>
                  <a:ext uri="{FF2B5EF4-FFF2-40B4-BE49-F238E27FC236}">
                    <a16:creationId xmlns:a16="http://schemas.microsoft.com/office/drawing/2014/main" id="{20149647-D18F-4D8E-8CF0-70EE1A4A481C}"/>
                  </a:ext>
                </a:extLst>
              </p:cNvPr>
              <p:cNvPicPr/>
              <p:nvPr/>
            </p:nvPicPr>
            <p:blipFill>
              <a:blip r:embed="rId75"/>
              <a:stretch>
                <a:fillRect/>
              </a:stretch>
            </p:blipFill>
            <p:spPr>
              <a:xfrm>
                <a:off x="8926934" y="2909655"/>
                <a:ext cx="33111" cy="40669"/>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03" name="Ink 102">
                <a:extLst>
                  <a:ext uri="{FF2B5EF4-FFF2-40B4-BE49-F238E27FC236}">
                    <a16:creationId xmlns:a16="http://schemas.microsoft.com/office/drawing/2014/main" id="{2ED2DA9E-0E48-4DB0-BDF7-8A661801CA09}"/>
                  </a:ext>
                </a:extLst>
              </p14:cNvPr>
              <p14:cNvContentPartPr/>
              <p14:nvPr/>
            </p14:nvContentPartPr>
            <p14:xfrm>
              <a:off x="8905340" y="3048219"/>
              <a:ext cx="38510" cy="76300"/>
            </p14:xfrm>
          </p:contentPart>
        </mc:Choice>
        <mc:Fallback xmlns="">
          <p:pic>
            <p:nvPicPr>
              <p:cNvPr id="103" name="Ink 102">
                <a:extLst>
                  <a:ext uri="{FF2B5EF4-FFF2-40B4-BE49-F238E27FC236}">
                    <a16:creationId xmlns:a16="http://schemas.microsoft.com/office/drawing/2014/main" id="{2ED2DA9E-0E48-4DB0-BDF7-8A661801CA09}"/>
                  </a:ext>
                </a:extLst>
              </p:cNvPr>
              <p:cNvPicPr/>
              <p:nvPr/>
            </p:nvPicPr>
            <p:blipFill>
              <a:blip r:embed="rId77"/>
              <a:stretch>
                <a:fillRect/>
              </a:stretch>
            </p:blipFill>
            <p:spPr>
              <a:xfrm>
                <a:off x="8896342" y="3039221"/>
                <a:ext cx="56145" cy="93935"/>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04" name="Ink 103">
                <a:extLst>
                  <a:ext uri="{FF2B5EF4-FFF2-40B4-BE49-F238E27FC236}">
                    <a16:creationId xmlns:a16="http://schemas.microsoft.com/office/drawing/2014/main" id="{4AC80EB4-617B-4137-B8EA-EBF8C3D3D400}"/>
                  </a:ext>
                </a:extLst>
              </p14:cNvPr>
              <p14:cNvContentPartPr/>
              <p14:nvPr/>
            </p14:nvContentPartPr>
            <p14:xfrm>
              <a:off x="9933952" y="3581240"/>
              <a:ext cx="342991" cy="299082"/>
            </p14:xfrm>
          </p:contentPart>
        </mc:Choice>
        <mc:Fallback xmlns="">
          <p:pic>
            <p:nvPicPr>
              <p:cNvPr id="104" name="Ink 103">
                <a:extLst>
                  <a:ext uri="{FF2B5EF4-FFF2-40B4-BE49-F238E27FC236}">
                    <a16:creationId xmlns:a16="http://schemas.microsoft.com/office/drawing/2014/main" id="{4AC80EB4-617B-4137-B8EA-EBF8C3D3D400}"/>
                  </a:ext>
                </a:extLst>
              </p:cNvPr>
              <p:cNvPicPr/>
              <p:nvPr/>
            </p:nvPicPr>
            <p:blipFill>
              <a:blip r:embed="rId79"/>
              <a:stretch>
                <a:fillRect/>
              </a:stretch>
            </p:blipFill>
            <p:spPr>
              <a:xfrm>
                <a:off x="9924954" y="3572242"/>
                <a:ext cx="360626" cy="316717"/>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05" name="Ink 104">
                <a:extLst>
                  <a:ext uri="{FF2B5EF4-FFF2-40B4-BE49-F238E27FC236}">
                    <a16:creationId xmlns:a16="http://schemas.microsoft.com/office/drawing/2014/main" id="{DB2B895B-9D4B-4CB6-8CBE-B35D9EC822BD}"/>
                  </a:ext>
                </a:extLst>
              </p14:cNvPr>
              <p14:cNvContentPartPr/>
              <p14:nvPr/>
            </p14:nvContentPartPr>
            <p14:xfrm>
              <a:off x="2034010" y="2362598"/>
              <a:ext cx="360" cy="360"/>
            </p14:xfrm>
          </p:contentPart>
        </mc:Choice>
        <mc:Fallback xmlns="">
          <p:pic>
            <p:nvPicPr>
              <p:cNvPr id="105" name="Ink 104">
                <a:extLst>
                  <a:ext uri="{FF2B5EF4-FFF2-40B4-BE49-F238E27FC236}">
                    <a16:creationId xmlns:a16="http://schemas.microsoft.com/office/drawing/2014/main" id="{DB2B895B-9D4B-4CB6-8CBE-B35D9EC822BD}"/>
                  </a:ext>
                </a:extLst>
              </p:cNvPr>
              <p:cNvPicPr/>
              <p:nvPr/>
            </p:nvPicPr>
            <p:blipFill>
              <a:blip r:embed="rId81"/>
              <a:stretch>
                <a:fillRect/>
              </a:stretch>
            </p:blipFill>
            <p:spPr>
              <a:xfrm>
                <a:off x="2025010" y="2353598"/>
                <a:ext cx="18000" cy="18000"/>
              </a:xfrm>
              <a:prstGeom prst="rect">
                <a:avLst/>
              </a:prstGeom>
            </p:spPr>
          </p:pic>
        </mc:Fallback>
      </mc:AlternateContent>
      <p:graphicFrame>
        <p:nvGraphicFramePr>
          <p:cNvPr id="106" name="Table 105">
            <a:extLst>
              <a:ext uri="{FF2B5EF4-FFF2-40B4-BE49-F238E27FC236}">
                <a16:creationId xmlns:a16="http://schemas.microsoft.com/office/drawing/2014/main" id="{1744145A-CAFA-418B-A3F8-4AE35184F71D}"/>
              </a:ext>
            </a:extLst>
          </p:cNvPr>
          <p:cNvGraphicFramePr>
            <a:graphicFrameLocks noGrp="1"/>
          </p:cNvGraphicFramePr>
          <p:nvPr/>
        </p:nvGraphicFramePr>
        <p:xfrm>
          <a:off x="261127" y="5636964"/>
          <a:ext cx="8125888" cy="457176"/>
        </p:xfrm>
        <a:graphic>
          <a:graphicData uri="http://schemas.openxmlformats.org/drawingml/2006/table">
            <a:tbl>
              <a:tblPr firstRow="1" bandRow="1">
                <a:tableStyleId>{5C22544A-7EE6-4342-B048-85BDC9FD1C3A}</a:tableStyleId>
              </a:tblPr>
              <a:tblGrid>
                <a:gridCol w="1297602">
                  <a:extLst>
                    <a:ext uri="{9D8B030D-6E8A-4147-A177-3AD203B41FA5}">
                      <a16:colId xmlns:a16="http://schemas.microsoft.com/office/drawing/2014/main" val="404429826"/>
                    </a:ext>
                  </a:extLst>
                </a:gridCol>
                <a:gridCol w="1363625">
                  <a:extLst>
                    <a:ext uri="{9D8B030D-6E8A-4147-A177-3AD203B41FA5}">
                      <a16:colId xmlns:a16="http://schemas.microsoft.com/office/drawing/2014/main" val="855772216"/>
                    </a:ext>
                  </a:extLst>
                </a:gridCol>
                <a:gridCol w="997960">
                  <a:extLst>
                    <a:ext uri="{9D8B030D-6E8A-4147-A177-3AD203B41FA5}">
                      <a16:colId xmlns:a16="http://schemas.microsoft.com/office/drawing/2014/main" val="894227527"/>
                    </a:ext>
                  </a:extLst>
                </a:gridCol>
                <a:gridCol w="1211264">
                  <a:extLst>
                    <a:ext uri="{9D8B030D-6E8A-4147-A177-3AD203B41FA5}">
                      <a16:colId xmlns:a16="http://schemas.microsoft.com/office/drawing/2014/main" val="1975512354"/>
                    </a:ext>
                  </a:extLst>
                </a:gridCol>
                <a:gridCol w="208232">
                  <a:extLst>
                    <a:ext uri="{9D8B030D-6E8A-4147-A177-3AD203B41FA5}">
                      <a16:colId xmlns:a16="http://schemas.microsoft.com/office/drawing/2014/main" val="3319726580"/>
                    </a:ext>
                  </a:extLst>
                </a:gridCol>
                <a:gridCol w="1015735">
                  <a:extLst>
                    <a:ext uri="{9D8B030D-6E8A-4147-A177-3AD203B41FA5}">
                      <a16:colId xmlns:a16="http://schemas.microsoft.com/office/drawing/2014/main" val="1819775991"/>
                    </a:ext>
                  </a:extLst>
                </a:gridCol>
                <a:gridCol w="1015735">
                  <a:extLst>
                    <a:ext uri="{9D8B030D-6E8A-4147-A177-3AD203B41FA5}">
                      <a16:colId xmlns:a16="http://schemas.microsoft.com/office/drawing/2014/main" val="3096524542"/>
                    </a:ext>
                  </a:extLst>
                </a:gridCol>
                <a:gridCol w="1015735">
                  <a:extLst>
                    <a:ext uri="{9D8B030D-6E8A-4147-A177-3AD203B41FA5}">
                      <a16:colId xmlns:a16="http://schemas.microsoft.com/office/drawing/2014/main" val="979892175"/>
                    </a:ext>
                  </a:extLst>
                </a:gridCol>
              </a:tblGrid>
              <a:tr h="457081">
                <a:tc>
                  <a:txBody>
                    <a:bodyPr/>
                    <a:lstStyle/>
                    <a:p>
                      <a:r>
                        <a:rPr lang="en-US" sz="2400" dirty="0"/>
                        <a:t>100009</a:t>
                      </a:r>
                    </a:p>
                  </a:txBody>
                  <a:tcPr marL="91416" marR="91416" marT="45708" marB="45708"/>
                </a:tc>
                <a:tc>
                  <a:txBody>
                    <a:bodyPr/>
                    <a:lstStyle/>
                    <a:p>
                      <a:r>
                        <a:rPr lang="en-US" sz="2400" dirty="0"/>
                        <a:t>Anubhav</a:t>
                      </a:r>
                    </a:p>
                  </a:txBody>
                  <a:tcPr marL="91416" marR="91416" marT="45708" marB="45708"/>
                </a:tc>
                <a:tc>
                  <a:txBody>
                    <a:bodyPr/>
                    <a:lstStyle/>
                    <a:p>
                      <a:r>
                        <a:rPr lang="en-US" sz="2400" dirty="0"/>
                        <a:t>5000</a:t>
                      </a:r>
                    </a:p>
                  </a:txBody>
                  <a:tcPr marL="91416" marR="91416" marT="45708" marB="45708"/>
                </a:tc>
                <a:tc>
                  <a:txBody>
                    <a:bodyPr/>
                    <a:lstStyle/>
                    <a:p>
                      <a:r>
                        <a:rPr lang="en-US" sz="2400" dirty="0"/>
                        <a:t>USD</a:t>
                      </a:r>
                    </a:p>
                  </a:txBody>
                  <a:tcPr marL="91416" marR="91416" marT="45708" marB="45708"/>
                </a:tc>
                <a:tc>
                  <a:txBody>
                    <a:bodyPr/>
                    <a:lstStyle/>
                    <a:p>
                      <a:endParaRPr lang="en-US" sz="2400"/>
                    </a:p>
                  </a:txBody>
                  <a:tcPr marL="91416" marR="91416" marT="45708" marB="45708"/>
                </a:tc>
                <a:tc>
                  <a:txBody>
                    <a:bodyPr/>
                    <a:lstStyle/>
                    <a:p>
                      <a:endParaRPr lang="en-US" sz="2400"/>
                    </a:p>
                  </a:txBody>
                  <a:tcPr marL="91416" marR="91416" marT="45708" marB="45708"/>
                </a:tc>
                <a:tc>
                  <a:txBody>
                    <a:bodyPr/>
                    <a:lstStyle/>
                    <a:p>
                      <a:endParaRPr lang="en-US" sz="2400"/>
                    </a:p>
                  </a:txBody>
                  <a:tcPr marL="91416" marR="91416" marT="45708" marB="45708"/>
                </a:tc>
                <a:tc>
                  <a:txBody>
                    <a:bodyPr/>
                    <a:lstStyle/>
                    <a:p>
                      <a:endParaRPr lang="en-US" sz="2400" dirty="0"/>
                    </a:p>
                  </a:txBody>
                  <a:tcPr marL="91416" marR="91416" marT="45708" marB="45708"/>
                </a:tc>
                <a:extLst>
                  <a:ext uri="{0D108BD9-81ED-4DB2-BD59-A6C34878D82A}">
                    <a16:rowId xmlns:a16="http://schemas.microsoft.com/office/drawing/2014/main" val="502582022"/>
                  </a:ext>
                </a:extLst>
              </a:tr>
            </a:tbl>
          </a:graphicData>
        </a:graphic>
      </p:graphicFrame>
    </p:spTree>
    <p:extLst>
      <p:ext uri="{BB962C8B-B14F-4D97-AF65-F5344CB8AC3E}">
        <p14:creationId xmlns:p14="http://schemas.microsoft.com/office/powerpoint/2010/main" val="3427743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3599" dirty="0">
                <a:solidFill>
                  <a:prstClr val="black"/>
                </a:solidFill>
                <a:latin typeface="Cooper Black" panose="0208090404030B020404" pitchFamily="18" charset="0"/>
              </a:rPr>
              <a:t>Functions</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5" name="TextBox 4">
            <a:extLst>
              <a:ext uri="{FF2B5EF4-FFF2-40B4-BE49-F238E27FC236}">
                <a16:creationId xmlns:a16="http://schemas.microsoft.com/office/drawing/2014/main" id="{C3D67074-ABBF-4F1F-8F04-07B7C002C1DF}"/>
              </a:ext>
            </a:extLst>
          </p:cNvPr>
          <p:cNvSpPr txBox="1"/>
          <p:nvPr/>
        </p:nvSpPr>
        <p:spPr>
          <a:xfrm>
            <a:off x="228540" y="935370"/>
            <a:ext cx="11731744" cy="4429161"/>
          </a:xfrm>
          <a:prstGeom prst="rect">
            <a:avLst/>
          </a:prstGeom>
          <a:noFill/>
        </p:spPr>
        <p:txBody>
          <a:bodyPr wrap="square" rtlCol="0">
            <a:spAutoFit/>
          </a:bodyPr>
          <a:lstStyle/>
          <a:p>
            <a:pPr defTabSz="914126">
              <a:defRPr/>
            </a:pPr>
            <a:r>
              <a:rPr lang="en-US" sz="1799" dirty="0">
                <a:solidFill>
                  <a:prstClr val="black"/>
                </a:solidFill>
                <a:latin typeface="Calibri"/>
              </a:rPr>
              <a:t>There are 2 types of functions</a:t>
            </a:r>
          </a:p>
          <a:p>
            <a:pPr defTabSz="914126">
              <a:defRPr/>
            </a:pPr>
            <a:r>
              <a:rPr lang="en-US" sz="2399" dirty="0" err="1">
                <a:solidFill>
                  <a:prstClr val="black"/>
                </a:solidFill>
                <a:latin typeface="Calibri"/>
              </a:rPr>
              <a:t>Namedfunction</a:t>
            </a:r>
            <a:endParaRPr lang="en-US" sz="2399" dirty="0">
              <a:solidFill>
                <a:prstClr val="black"/>
              </a:solidFill>
              <a:latin typeface="Calibri"/>
            </a:endParaRPr>
          </a:p>
          <a:p>
            <a:pPr defTabSz="914126">
              <a:defRPr/>
            </a:pPr>
            <a:endParaRPr lang="en-US" sz="1799" dirty="0">
              <a:solidFill>
                <a:prstClr val="black"/>
              </a:solidFill>
              <a:latin typeface="Calibri"/>
            </a:endParaRPr>
          </a:p>
          <a:p>
            <a:pPr defTabSz="914126">
              <a:defRPr/>
            </a:pPr>
            <a:r>
              <a:rPr lang="en-US" sz="2399" dirty="0">
                <a:solidFill>
                  <a:prstClr val="black"/>
                </a:solidFill>
                <a:latin typeface="Calibri"/>
              </a:rPr>
              <a:t>var </a:t>
            </a:r>
            <a:r>
              <a:rPr lang="en-US" sz="2399" dirty="0" err="1">
                <a:solidFill>
                  <a:prstClr val="black"/>
                </a:solidFill>
                <a:latin typeface="Calibri"/>
              </a:rPr>
              <a:t>functioName</a:t>
            </a:r>
            <a:r>
              <a:rPr lang="en-US" sz="2399" dirty="0">
                <a:solidFill>
                  <a:prstClr val="black"/>
                </a:solidFill>
                <a:latin typeface="Calibri"/>
              </a:rPr>
              <a:t> = function(params…){</a:t>
            </a:r>
          </a:p>
          <a:p>
            <a:pPr defTabSz="914126">
              <a:defRPr/>
            </a:pPr>
            <a:r>
              <a:rPr lang="en-US" sz="2399" dirty="0">
                <a:solidFill>
                  <a:prstClr val="black"/>
                </a:solidFill>
                <a:latin typeface="Calibri"/>
              </a:rPr>
              <a:t>   --code</a:t>
            </a:r>
          </a:p>
          <a:p>
            <a:pPr defTabSz="914126">
              <a:defRPr/>
            </a:pPr>
            <a:r>
              <a:rPr lang="en-US" sz="2399" dirty="0">
                <a:solidFill>
                  <a:prstClr val="black"/>
                </a:solidFill>
                <a:latin typeface="Calibri"/>
              </a:rPr>
              <a:t>   return ;</a:t>
            </a:r>
          </a:p>
          <a:p>
            <a:pPr defTabSz="914126">
              <a:defRPr/>
            </a:pPr>
            <a:r>
              <a:rPr lang="en-US" sz="2399" dirty="0">
                <a:solidFill>
                  <a:prstClr val="black"/>
                </a:solidFill>
                <a:latin typeface="Calibri"/>
              </a:rPr>
              <a:t>}</a:t>
            </a:r>
          </a:p>
          <a:p>
            <a:pPr defTabSz="914126">
              <a:defRPr/>
            </a:pPr>
            <a:endParaRPr lang="en-US" sz="1799" dirty="0">
              <a:solidFill>
                <a:prstClr val="black"/>
              </a:solidFill>
              <a:latin typeface="Calibri"/>
            </a:endParaRPr>
          </a:p>
          <a:p>
            <a:pPr defTabSz="914126">
              <a:defRPr/>
            </a:pPr>
            <a:r>
              <a:rPr lang="en-US" sz="2399" dirty="0">
                <a:solidFill>
                  <a:prstClr val="black"/>
                </a:solidFill>
                <a:latin typeface="Calibri"/>
              </a:rPr>
              <a:t>Anonymous function</a:t>
            </a:r>
          </a:p>
          <a:p>
            <a:pPr defTabSz="914126">
              <a:defRPr/>
            </a:pPr>
            <a:endParaRPr lang="en-US" sz="1799" dirty="0">
              <a:solidFill>
                <a:prstClr val="black"/>
              </a:solidFill>
              <a:latin typeface="Calibri"/>
            </a:endParaRPr>
          </a:p>
          <a:p>
            <a:pPr defTabSz="914126">
              <a:defRPr/>
            </a:pPr>
            <a:r>
              <a:rPr lang="en-US" sz="2399" dirty="0">
                <a:solidFill>
                  <a:prstClr val="black"/>
                </a:solidFill>
                <a:latin typeface="Calibri"/>
              </a:rPr>
              <a:t>function(params…){</a:t>
            </a:r>
          </a:p>
          <a:p>
            <a:pPr defTabSz="914126">
              <a:defRPr/>
            </a:pPr>
            <a:r>
              <a:rPr lang="en-US" sz="2399" dirty="0">
                <a:solidFill>
                  <a:prstClr val="black"/>
                </a:solidFill>
                <a:latin typeface="Calibri"/>
              </a:rPr>
              <a:t>   return ;</a:t>
            </a:r>
          </a:p>
          <a:p>
            <a:pPr defTabSz="914126">
              <a:defRPr/>
            </a:pPr>
            <a:r>
              <a:rPr lang="en-US" sz="1799" dirty="0">
                <a:solidFill>
                  <a:prstClr val="black"/>
                </a:solidFill>
                <a:latin typeface="Calibri"/>
              </a:rPr>
              <a:t>}</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Tree>
    <p:extLst>
      <p:ext uri="{BB962C8B-B14F-4D97-AF65-F5344CB8AC3E}">
        <p14:creationId xmlns:p14="http://schemas.microsoft.com/office/powerpoint/2010/main" val="3546753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3599" dirty="0">
                <a:solidFill>
                  <a:prstClr val="black"/>
                </a:solidFill>
                <a:latin typeface="Cooper Black" panose="0208090404030B020404" pitchFamily="18" charset="0"/>
              </a:rPr>
              <a:t>Sequence Diagram</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2" name="Rectangle 1">
            <a:extLst>
              <a:ext uri="{FF2B5EF4-FFF2-40B4-BE49-F238E27FC236}">
                <a16:creationId xmlns:a16="http://schemas.microsoft.com/office/drawing/2014/main" id="{5A7792E4-70BC-446B-A3A5-227E00EEB05B}"/>
              </a:ext>
            </a:extLst>
          </p:cNvPr>
          <p:cNvSpPr/>
          <p:nvPr/>
        </p:nvSpPr>
        <p:spPr>
          <a:xfrm>
            <a:off x="3552173" y="904385"/>
            <a:ext cx="1471366" cy="4024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UI</a:t>
            </a:r>
          </a:p>
        </p:txBody>
      </p:sp>
      <p:sp>
        <p:nvSpPr>
          <p:cNvPr id="7" name="Smiley Face 6">
            <a:extLst>
              <a:ext uri="{FF2B5EF4-FFF2-40B4-BE49-F238E27FC236}">
                <a16:creationId xmlns:a16="http://schemas.microsoft.com/office/drawing/2014/main" id="{B275AACD-6667-4722-8A9F-127C785D3E4D}"/>
              </a:ext>
            </a:extLst>
          </p:cNvPr>
          <p:cNvSpPr/>
          <p:nvPr/>
        </p:nvSpPr>
        <p:spPr>
          <a:xfrm>
            <a:off x="565909" y="808615"/>
            <a:ext cx="600736" cy="498224"/>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8" name="Rectangle 7">
            <a:extLst>
              <a:ext uri="{FF2B5EF4-FFF2-40B4-BE49-F238E27FC236}">
                <a16:creationId xmlns:a16="http://schemas.microsoft.com/office/drawing/2014/main" id="{393C12F0-4A30-4B34-B0D7-EC46F33B51E2}"/>
              </a:ext>
            </a:extLst>
          </p:cNvPr>
          <p:cNvSpPr/>
          <p:nvPr/>
        </p:nvSpPr>
        <p:spPr>
          <a:xfrm>
            <a:off x="6429605" y="904384"/>
            <a:ext cx="1471366" cy="4024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Module</a:t>
            </a:r>
          </a:p>
        </p:txBody>
      </p:sp>
      <p:cxnSp>
        <p:nvCxnSpPr>
          <p:cNvPr id="10" name="Straight Connector 9">
            <a:extLst>
              <a:ext uri="{FF2B5EF4-FFF2-40B4-BE49-F238E27FC236}">
                <a16:creationId xmlns:a16="http://schemas.microsoft.com/office/drawing/2014/main" id="{1DE4448B-3DD5-4F23-878C-6DD89326C9AE}"/>
              </a:ext>
            </a:extLst>
          </p:cNvPr>
          <p:cNvCxnSpPr>
            <a:stCxn id="7" idx="4"/>
          </p:cNvCxnSpPr>
          <p:nvPr/>
        </p:nvCxnSpPr>
        <p:spPr>
          <a:xfrm>
            <a:off x="866277" y="1306839"/>
            <a:ext cx="0" cy="5183150"/>
          </a:xfrm>
          <a:prstGeom prst="line">
            <a:avLst/>
          </a:prstGeom>
          <a:ln w="1905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4AE5179-8E7C-4E1D-89A6-310A51D05DBB}"/>
              </a:ext>
            </a:extLst>
          </p:cNvPr>
          <p:cNvCxnSpPr/>
          <p:nvPr/>
        </p:nvCxnSpPr>
        <p:spPr>
          <a:xfrm>
            <a:off x="4287855" y="1306839"/>
            <a:ext cx="0" cy="5183150"/>
          </a:xfrm>
          <a:prstGeom prst="line">
            <a:avLst/>
          </a:prstGeom>
          <a:ln w="1905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04E67D2-38CA-4CC5-8C38-DBE32EF7403E}"/>
              </a:ext>
            </a:extLst>
          </p:cNvPr>
          <p:cNvCxnSpPr/>
          <p:nvPr/>
        </p:nvCxnSpPr>
        <p:spPr>
          <a:xfrm>
            <a:off x="7165287" y="1306839"/>
            <a:ext cx="0" cy="5183150"/>
          </a:xfrm>
          <a:prstGeom prst="line">
            <a:avLst/>
          </a:prstGeom>
          <a:ln w="1905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06F23C-DF2D-42F4-9405-047E91C9EB9B}"/>
              </a:ext>
            </a:extLst>
          </p:cNvPr>
          <p:cNvCxnSpPr/>
          <p:nvPr/>
        </p:nvCxnSpPr>
        <p:spPr>
          <a:xfrm>
            <a:off x="866278" y="1594147"/>
            <a:ext cx="33040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5CA26A02-D2DE-4EF5-93AB-9AB896F69D37}"/>
              </a:ext>
            </a:extLst>
          </p:cNvPr>
          <p:cNvSpPr/>
          <p:nvPr/>
        </p:nvSpPr>
        <p:spPr>
          <a:xfrm>
            <a:off x="4224737" y="1594146"/>
            <a:ext cx="126193" cy="18348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cxnSp>
        <p:nvCxnSpPr>
          <p:cNvPr id="17" name="Straight Arrow Connector 16">
            <a:extLst>
              <a:ext uri="{FF2B5EF4-FFF2-40B4-BE49-F238E27FC236}">
                <a16:creationId xmlns:a16="http://schemas.microsoft.com/office/drawing/2014/main" id="{D5A0E8C5-195A-4B93-9D59-C2DACCA23228}"/>
              </a:ext>
            </a:extLst>
          </p:cNvPr>
          <p:cNvCxnSpPr>
            <a:cxnSpLocks/>
          </p:cNvCxnSpPr>
          <p:nvPr/>
        </p:nvCxnSpPr>
        <p:spPr>
          <a:xfrm>
            <a:off x="4350930" y="2255828"/>
            <a:ext cx="28143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1A20861-3A2B-4BF7-8340-782AFA123DE0}"/>
              </a:ext>
            </a:extLst>
          </p:cNvPr>
          <p:cNvSpPr/>
          <p:nvPr/>
        </p:nvSpPr>
        <p:spPr>
          <a:xfrm>
            <a:off x="7165288" y="2229707"/>
            <a:ext cx="45707" cy="76615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cxnSp>
        <p:nvCxnSpPr>
          <p:cNvPr id="20" name="Straight Arrow Connector 19">
            <a:extLst>
              <a:ext uri="{FF2B5EF4-FFF2-40B4-BE49-F238E27FC236}">
                <a16:creationId xmlns:a16="http://schemas.microsoft.com/office/drawing/2014/main" id="{ED412D28-3241-421D-B914-D68F8A890DBB}"/>
              </a:ext>
            </a:extLst>
          </p:cNvPr>
          <p:cNvCxnSpPr>
            <a:cxnSpLocks/>
            <a:stCxn id="18" idx="2"/>
          </p:cNvCxnSpPr>
          <p:nvPr/>
        </p:nvCxnSpPr>
        <p:spPr>
          <a:xfrm flipH="1">
            <a:off x="4373784" y="2995862"/>
            <a:ext cx="28143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4DACE62-DB56-4F37-8436-D9916EB1E281}"/>
              </a:ext>
            </a:extLst>
          </p:cNvPr>
          <p:cNvCxnSpPr>
            <a:stCxn id="15" idx="2"/>
          </p:cNvCxnSpPr>
          <p:nvPr/>
        </p:nvCxnSpPr>
        <p:spPr>
          <a:xfrm flipH="1" flipV="1">
            <a:off x="866276" y="3428991"/>
            <a:ext cx="342155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8F55DF63-5E16-48A9-AE0C-EC56C1846FC0}"/>
              </a:ext>
            </a:extLst>
          </p:cNvPr>
          <p:cNvSpPr/>
          <p:nvPr/>
        </p:nvSpPr>
        <p:spPr>
          <a:xfrm>
            <a:off x="803203" y="1594146"/>
            <a:ext cx="126128" cy="1834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28" name="TextBox 27">
            <a:extLst>
              <a:ext uri="{FF2B5EF4-FFF2-40B4-BE49-F238E27FC236}">
                <a16:creationId xmlns:a16="http://schemas.microsoft.com/office/drawing/2014/main" id="{96C9675E-7865-4CF1-AD02-1C05AFA8979B}"/>
              </a:ext>
            </a:extLst>
          </p:cNvPr>
          <p:cNvSpPr txBox="1"/>
          <p:nvPr/>
        </p:nvSpPr>
        <p:spPr>
          <a:xfrm>
            <a:off x="4414048" y="1783902"/>
            <a:ext cx="7784000" cy="461417"/>
          </a:xfrm>
          <a:prstGeom prst="rect">
            <a:avLst/>
          </a:prstGeom>
          <a:noFill/>
        </p:spPr>
        <p:txBody>
          <a:bodyPr wrap="square" rtlCol="0">
            <a:spAutoFit/>
          </a:bodyPr>
          <a:lstStyle/>
          <a:p>
            <a:r>
              <a:rPr lang="en-US" sz="2399" b="1" dirty="0"/>
              <a:t>Synchronous – Java, ABAP, C, C++</a:t>
            </a:r>
          </a:p>
        </p:txBody>
      </p:sp>
      <p:sp>
        <p:nvSpPr>
          <p:cNvPr id="29" name="Teardrop 28">
            <a:extLst>
              <a:ext uri="{FF2B5EF4-FFF2-40B4-BE49-F238E27FC236}">
                <a16:creationId xmlns:a16="http://schemas.microsoft.com/office/drawing/2014/main" id="{C92E57DC-F35C-4AD8-8283-E552DEE18CC5}"/>
              </a:ext>
            </a:extLst>
          </p:cNvPr>
          <p:cNvSpPr/>
          <p:nvPr/>
        </p:nvSpPr>
        <p:spPr>
          <a:xfrm>
            <a:off x="97424" y="2024230"/>
            <a:ext cx="504965" cy="710896"/>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w</a:t>
            </a:r>
          </a:p>
        </p:txBody>
      </p:sp>
      <p:cxnSp>
        <p:nvCxnSpPr>
          <p:cNvPr id="31" name="Straight Arrow Connector 30">
            <a:extLst>
              <a:ext uri="{FF2B5EF4-FFF2-40B4-BE49-F238E27FC236}">
                <a16:creationId xmlns:a16="http://schemas.microsoft.com/office/drawing/2014/main" id="{91516873-3307-4FEB-8752-65EB610B55DB}"/>
              </a:ext>
            </a:extLst>
          </p:cNvPr>
          <p:cNvCxnSpPr/>
          <p:nvPr/>
        </p:nvCxnSpPr>
        <p:spPr>
          <a:xfrm>
            <a:off x="866266" y="3988380"/>
            <a:ext cx="33040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95DB637D-5485-4DC1-A73E-BDF96077409D}"/>
              </a:ext>
            </a:extLst>
          </p:cNvPr>
          <p:cNvSpPr/>
          <p:nvPr/>
        </p:nvSpPr>
        <p:spPr>
          <a:xfrm>
            <a:off x="4170319" y="3968048"/>
            <a:ext cx="180599" cy="6819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cxnSp>
        <p:nvCxnSpPr>
          <p:cNvPr id="34" name="Straight Arrow Connector 33">
            <a:extLst>
              <a:ext uri="{FF2B5EF4-FFF2-40B4-BE49-F238E27FC236}">
                <a16:creationId xmlns:a16="http://schemas.microsoft.com/office/drawing/2014/main" id="{3F98D8C1-8590-4A79-925C-A34344FCCE26}"/>
              </a:ext>
            </a:extLst>
          </p:cNvPr>
          <p:cNvCxnSpPr>
            <a:cxnSpLocks/>
            <a:stCxn id="32" idx="2"/>
          </p:cNvCxnSpPr>
          <p:nvPr/>
        </p:nvCxnSpPr>
        <p:spPr>
          <a:xfrm flipH="1">
            <a:off x="879891" y="4650041"/>
            <a:ext cx="3380728" cy="13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48678F4-C809-4E8D-A864-33C56F195680}"/>
              </a:ext>
            </a:extLst>
          </p:cNvPr>
          <p:cNvCxnSpPr>
            <a:stCxn id="32" idx="3"/>
          </p:cNvCxnSpPr>
          <p:nvPr/>
        </p:nvCxnSpPr>
        <p:spPr>
          <a:xfrm>
            <a:off x="4350918" y="4309044"/>
            <a:ext cx="27447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E8DFE26C-E98C-4CF7-A081-21D4879A9475}"/>
              </a:ext>
            </a:extLst>
          </p:cNvPr>
          <p:cNvSpPr/>
          <p:nvPr/>
        </p:nvSpPr>
        <p:spPr>
          <a:xfrm>
            <a:off x="7095637" y="4309044"/>
            <a:ext cx="115356" cy="102010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cxnSp>
        <p:nvCxnSpPr>
          <p:cNvPr id="40" name="Straight Arrow Connector 39">
            <a:extLst>
              <a:ext uri="{FF2B5EF4-FFF2-40B4-BE49-F238E27FC236}">
                <a16:creationId xmlns:a16="http://schemas.microsoft.com/office/drawing/2014/main" id="{BF3478A3-D27A-4BDE-976F-A80832B668CC}"/>
              </a:ext>
            </a:extLst>
          </p:cNvPr>
          <p:cNvCxnSpPr>
            <a:stCxn id="38" idx="2"/>
          </p:cNvCxnSpPr>
          <p:nvPr/>
        </p:nvCxnSpPr>
        <p:spPr>
          <a:xfrm flipH="1">
            <a:off x="4350917" y="5329149"/>
            <a:ext cx="28023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7390AA78-0D27-4FC7-A83E-0628864C68EA}"/>
              </a:ext>
            </a:extLst>
          </p:cNvPr>
          <p:cNvSpPr/>
          <p:nvPr/>
        </p:nvSpPr>
        <p:spPr>
          <a:xfrm>
            <a:off x="4202920" y="5311699"/>
            <a:ext cx="129499" cy="68199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cxnSp>
        <p:nvCxnSpPr>
          <p:cNvPr id="43" name="Straight Arrow Connector 42">
            <a:extLst>
              <a:ext uri="{FF2B5EF4-FFF2-40B4-BE49-F238E27FC236}">
                <a16:creationId xmlns:a16="http://schemas.microsoft.com/office/drawing/2014/main" id="{008CEF18-D87C-4793-9552-95E03C449EA5}"/>
              </a:ext>
            </a:extLst>
          </p:cNvPr>
          <p:cNvCxnSpPr>
            <a:stCxn id="41" idx="2"/>
          </p:cNvCxnSpPr>
          <p:nvPr/>
        </p:nvCxnSpPr>
        <p:spPr>
          <a:xfrm flipH="1">
            <a:off x="929331" y="5993691"/>
            <a:ext cx="33383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BBA633D-292C-44F5-BD48-2D6B8F405FCF}"/>
              </a:ext>
            </a:extLst>
          </p:cNvPr>
          <p:cNvSpPr txBox="1"/>
          <p:nvPr/>
        </p:nvSpPr>
        <p:spPr>
          <a:xfrm>
            <a:off x="4435853" y="3898594"/>
            <a:ext cx="7784000" cy="461417"/>
          </a:xfrm>
          <a:prstGeom prst="rect">
            <a:avLst/>
          </a:prstGeom>
          <a:noFill/>
        </p:spPr>
        <p:txBody>
          <a:bodyPr wrap="square" rtlCol="0">
            <a:spAutoFit/>
          </a:bodyPr>
          <a:lstStyle/>
          <a:p>
            <a:r>
              <a:rPr lang="en-US" sz="2399" b="1" dirty="0" err="1"/>
              <a:t>ASynchronous</a:t>
            </a:r>
            <a:r>
              <a:rPr lang="en-US" sz="2399" b="1" dirty="0"/>
              <a:t> – JavaScript</a:t>
            </a:r>
          </a:p>
        </p:txBody>
      </p:sp>
      <p:sp>
        <p:nvSpPr>
          <p:cNvPr id="45" name="TextBox 44">
            <a:extLst>
              <a:ext uri="{FF2B5EF4-FFF2-40B4-BE49-F238E27FC236}">
                <a16:creationId xmlns:a16="http://schemas.microsoft.com/office/drawing/2014/main" id="{053A4577-DEAD-4272-9352-A5CB4D7D5782}"/>
              </a:ext>
            </a:extLst>
          </p:cNvPr>
          <p:cNvSpPr txBox="1"/>
          <p:nvPr/>
        </p:nvSpPr>
        <p:spPr>
          <a:xfrm>
            <a:off x="4493135" y="5433627"/>
            <a:ext cx="2393551" cy="830524"/>
          </a:xfrm>
          <a:prstGeom prst="rect">
            <a:avLst/>
          </a:prstGeom>
          <a:noFill/>
        </p:spPr>
        <p:txBody>
          <a:bodyPr wrap="square" rtlCol="0">
            <a:spAutoFit/>
          </a:bodyPr>
          <a:lstStyle/>
          <a:p>
            <a:r>
              <a:rPr lang="en-US" sz="2399" b="1" dirty="0"/>
              <a:t>Callbacks</a:t>
            </a:r>
          </a:p>
          <a:p>
            <a:r>
              <a:rPr lang="en-US" sz="2399" b="1" dirty="0"/>
              <a:t>Promise</a:t>
            </a:r>
          </a:p>
        </p:txBody>
      </p:sp>
      <p:sp>
        <p:nvSpPr>
          <p:cNvPr id="46" name="Arrow: Curved Right 45">
            <a:extLst>
              <a:ext uri="{FF2B5EF4-FFF2-40B4-BE49-F238E27FC236}">
                <a16:creationId xmlns:a16="http://schemas.microsoft.com/office/drawing/2014/main" id="{861F130F-A351-4022-A5F4-B9EBA95D91AA}"/>
              </a:ext>
            </a:extLst>
          </p:cNvPr>
          <p:cNvSpPr/>
          <p:nvPr/>
        </p:nvSpPr>
        <p:spPr>
          <a:xfrm rot="10586945">
            <a:off x="7433035" y="2412539"/>
            <a:ext cx="946216" cy="242035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solidFill>
            </a:endParaRPr>
          </a:p>
        </p:txBody>
      </p:sp>
      <p:sp>
        <p:nvSpPr>
          <p:cNvPr id="47" name="TextBox 46">
            <a:extLst>
              <a:ext uri="{FF2B5EF4-FFF2-40B4-BE49-F238E27FC236}">
                <a16:creationId xmlns:a16="http://schemas.microsoft.com/office/drawing/2014/main" id="{F54440D1-6EA4-4E95-8B1A-2B475562C468}"/>
              </a:ext>
            </a:extLst>
          </p:cNvPr>
          <p:cNvSpPr txBox="1"/>
          <p:nvPr/>
        </p:nvSpPr>
        <p:spPr>
          <a:xfrm>
            <a:off x="8575709" y="3313976"/>
            <a:ext cx="1645489" cy="1199632"/>
          </a:xfrm>
          <a:prstGeom prst="rect">
            <a:avLst/>
          </a:prstGeom>
          <a:noFill/>
        </p:spPr>
        <p:txBody>
          <a:bodyPr wrap="square" rtlCol="0">
            <a:spAutoFit/>
          </a:bodyPr>
          <a:lstStyle/>
          <a:p>
            <a:r>
              <a:rPr lang="en-US" sz="2399" b="1" dirty="0"/>
              <a:t>async</a:t>
            </a:r>
          </a:p>
          <a:p>
            <a:r>
              <a:rPr lang="en-US" sz="2399" b="1" dirty="0" err="1"/>
              <a:t>Util</a:t>
            </a:r>
            <a:r>
              <a:rPr lang="en-US" sz="2399" b="1" dirty="0"/>
              <a:t> (in-built)</a:t>
            </a:r>
          </a:p>
        </p:txBody>
      </p:sp>
    </p:spTree>
    <p:extLst>
      <p:ext uri="{BB962C8B-B14F-4D97-AF65-F5344CB8AC3E}">
        <p14:creationId xmlns:p14="http://schemas.microsoft.com/office/powerpoint/2010/main" val="3746527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3599" dirty="0">
                <a:solidFill>
                  <a:prstClr val="black"/>
                </a:solidFill>
                <a:latin typeface="Cooper Black" panose="0208090404030B020404" pitchFamily="18" charset="0"/>
              </a:rPr>
              <a:t>NPM – Node Package Manager</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5" name="TextBox 4">
            <a:extLst>
              <a:ext uri="{FF2B5EF4-FFF2-40B4-BE49-F238E27FC236}">
                <a16:creationId xmlns:a16="http://schemas.microsoft.com/office/drawing/2014/main" id="{C3D67074-ABBF-4F1F-8F04-07B7C002C1DF}"/>
              </a:ext>
            </a:extLst>
          </p:cNvPr>
          <p:cNvSpPr txBox="1"/>
          <p:nvPr/>
        </p:nvSpPr>
        <p:spPr>
          <a:xfrm>
            <a:off x="228540" y="935370"/>
            <a:ext cx="11731744" cy="3539046"/>
          </a:xfrm>
          <a:prstGeom prst="rect">
            <a:avLst/>
          </a:prstGeom>
          <a:noFill/>
        </p:spPr>
        <p:txBody>
          <a:bodyPr wrap="square" rtlCol="0">
            <a:spAutoFit/>
          </a:bodyPr>
          <a:lstStyle/>
          <a:p>
            <a:pPr defTabSz="914126">
              <a:defRPr/>
            </a:pPr>
            <a:r>
              <a:rPr lang="en-US" sz="1600" dirty="0">
                <a:solidFill>
                  <a:prstClr val="black"/>
                </a:solidFill>
                <a:latin typeface="Calibri"/>
              </a:rPr>
              <a:t>NPM For Node JS = maven For Java</a:t>
            </a:r>
          </a:p>
          <a:p>
            <a:pPr defTabSz="914126">
              <a:defRPr/>
            </a:pPr>
            <a:r>
              <a:rPr lang="en-US" sz="2000" dirty="0" err="1">
                <a:solidFill>
                  <a:prstClr val="black"/>
                </a:solidFill>
                <a:latin typeface="Calibri"/>
              </a:rPr>
              <a:t>package.json</a:t>
            </a:r>
            <a:r>
              <a:rPr lang="en-US" sz="2000" dirty="0">
                <a:solidFill>
                  <a:prstClr val="black"/>
                </a:solidFill>
                <a:latin typeface="Calibri"/>
              </a:rPr>
              <a:t> = pom.xml</a:t>
            </a:r>
          </a:p>
          <a:p>
            <a:pPr defTabSz="914126">
              <a:defRPr/>
            </a:pPr>
            <a:endParaRPr lang="en-US" sz="1600" dirty="0">
              <a:solidFill>
                <a:prstClr val="black"/>
              </a:solidFill>
              <a:latin typeface="Calibri"/>
            </a:endParaRPr>
          </a:p>
          <a:p>
            <a:pPr defTabSz="914126">
              <a:defRPr/>
            </a:pPr>
            <a:r>
              <a:rPr lang="en-US" sz="2000" dirty="0">
                <a:solidFill>
                  <a:prstClr val="black"/>
                </a:solidFill>
                <a:latin typeface="Calibri"/>
              </a:rPr>
              <a:t>The world’s Largest Software Registry (Library)</a:t>
            </a:r>
          </a:p>
          <a:p>
            <a:pPr defTabSz="914126">
              <a:defRPr/>
            </a:pPr>
            <a:r>
              <a:rPr lang="en-US" sz="1600" dirty="0">
                <a:solidFill>
                  <a:prstClr val="black"/>
                </a:solidFill>
                <a:latin typeface="Calibri"/>
              </a:rPr>
              <a:t>This registry contains over 8.5mn code packages.</a:t>
            </a:r>
          </a:p>
          <a:p>
            <a:pPr defTabSz="914126">
              <a:defRPr/>
            </a:pPr>
            <a:r>
              <a:rPr lang="en-US" sz="2000" dirty="0">
                <a:solidFill>
                  <a:prstClr val="black"/>
                </a:solidFill>
                <a:latin typeface="Calibri"/>
              </a:rPr>
              <a:t>Open-source developers usage npm to share software.</a:t>
            </a:r>
          </a:p>
          <a:p>
            <a:pPr defTabSz="914126">
              <a:defRPr/>
            </a:pPr>
            <a:r>
              <a:rPr lang="en-US" sz="1600" dirty="0">
                <a:solidFill>
                  <a:prstClr val="black"/>
                </a:solidFill>
                <a:latin typeface="Calibri"/>
              </a:rPr>
              <a:t>Many organizations also use npm to manage their development – SAP - @sap</a:t>
            </a:r>
          </a:p>
          <a:p>
            <a:pPr defTabSz="914126">
              <a:defRPr/>
            </a:pPr>
            <a:endParaRPr lang="en-US" sz="2000" dirty="0">
              <a:solidFill>
                <a:prstClr val="black"/>
              </a:solidFill>
              <a:latin typeface="Calibri"/>
            </a:endParaRPr>
          </a:p>
          <a:p>
            <a:pPr lvl="0">
              <a:defRPr/>
            </a:pPr>
            <a:r>
              <a:rPr lang="en-US" sz="2000" dirty="0">
                <a:solidFill>
                  <a:prstClr val="black"/>
                </a:solidFill>
                <a:hlinkClick r:id="rId2"/>
              </a:rPr>
              <a:t>https://www.npmjs.com/</a:t>
            </a:r>
            <a:endParaRPr lang="en-US" sz="2000" dirty="0">
              <a:solidFill>
                <a:prstClr val="black"/>
              </a:solidFill>
            </a:endParaRPr>
          </a:p>
          <a:p>
            <a:pPr lvl="0">
              <a:defRPr/>
            </a:pPr>
            <a:endParaRPr lang="en-US" sz="1600" dirty="0">
              <a:solidFill>
                <a:prstClr val="black"/>
              </a:solidFill>
              <a:latin typeface="Calibri"/>
            </a:endParaRPr>
          </a:p>
          <a:p>
            <a:pPr lvl="0">
              <a:defRPr/>
            </a:pPr>
            <a:endParaRPr lang="en-US" sz="2000" dirty="0">
              <a:solidFill>
                <a:prstClr val="black"/>
              </a:solidFill>
              <a:latin typeface="Calibri"/>
            </a:endParaRPr>
          </a:p>
          <a:p>
            <a:pPr lvl="0">
              <a:defRPr/>
            </a:pPr>
            <a:r>
              <a:rPr lang="en-US" sz="1600" dirty="0">
                <a:solidFill>
                  <a:prstClr val="black"/>
                </a:solidFill>
                <a:latin typeface="Calibri"/>
              </a:rPr>
              <a:t>JS is asynchronous Non Blocking Programming language. Also is an event driven programming language.</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2" name="Rectangle 1">
            <a:extLst>
              <a:ext uri="{FF2B5EF4-FFF2-40B4-BE49-F238E27FC236}">
                <a16:creationId xmlns:a16="http://schemas.microsoft.com/office/drawing/2014/main" id="{AEA65578-2DC5-46AA-880A-633B488C1A00}"/>
              </a:ext>
            </a:extLst>
          </p:cNvPr>
          <p:cNvSpPr/>
          <p:nvPr/>
        </p:nvSpPr>
        <p:spPr>
          <a:xfrm>
            <a:off x="1227589" y="4763241"/>
            <a:ext cx="2429058" cy="10099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Client</a:t>
            </a:r>
          </a:p>
          <a:p>
            <a:pPr algn="ctr"/>
            <a:r>
              <a:rPr lang="en-US" sz="2399" dirty="0"/>
              <a:t>Mobile, Browser</a:t>
            </a:r>
          </a:p>
        </p:txBody>
      </p:sp>
      <p:sp>
        <p:nvSpPr>
          <p:cNvPr id="7" name="Arrow: Right 6">
            <a:extLst>
              <a:ext uri="{FF2B5EF4-FFF2-40B4-BE49-F238E27FC236}">
                <a16:creationId xmlns:a16="http://schemas.microsoft.com/office/drawing/2014/main" id="{8E0D5CB6-0425-4EC8-B0FD-4134D2EF33D3}"/>
              </a:ext>
            </a:extLst>
          </p:cNvPr>
          <p:cNvSpPr/>
          <p:nvPr/>
        </p:nvSpPr>
        <p:spPr>
          <a:xfrm>
            <a:off x="3656647" y="4763242"/>
            <a:ext cx="5136719" cy="2350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8" name="Rectangle 7">
            <a:extLst>
              <a:ext uri="{FF2B5EF4-FFF2-40B4-BE49-F238E27FC236}">
                <a16:creationId xmlns:a16="http://schemas.microsoft.com/office/drawing/2014/main" id="{F20C7404-1BA6-4D9E-9D13-BEEBAE014DF0}"/>
              </a:ext>
            </a:extLst>
          </p:cNvPr>
          <p:cNvSpPr/>
          <p:nvPr/>
        </p:nvSpPr>
        <p:spPr>
          <a:xfrm>
            <a:off x="8854310" y="4477555"/>
            <a:ext cx="1279827" cy="2012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Server</a:t>
            </a:r>
          </a:p>
        </p:txBody>
      </p:sp>
      <p:sp>
        <p:nvSpPr>
          <p:cNvPr id="9" name="TextBox 8">
            <a:extLst>
              <a:ext uri="{FF2B5EF4-FFF2-40B4-BE49-F238E27FC236}">
                <a16:creationId xmlns:a16="http://schemas.microsoft.com/office/drawing/2014/main" id="{2EC0E17C-F9BD-4286-A922-E43CD5310298}"/>
              </a:ext>
            </a:extLst>
          </p:cNvPr>
          <p:cNvSpPr txBox="1"/>
          <p:nvPr/>
        </p:nvSpPr>
        <p:spPr>
          <a:xfrm>
            <a:off x="10134137" y="4562996"/>
            <a:ext cx="1883810" cy="461417"/>
          </a:xfrm>
          <a:prstGeom prst="rect">
            <a:avLst/>
          </a:prstGeom>
          <a:noFill/>
        </p:spPr>
        <p:txBody>
          <a:bodyPr wrap="square" rtlCol="0">
            <a:spAutoFit/>
          </a:bodyPr>
          <a:lstStyle/>
          <a:p>
            <a:r>
              <a:rPr lang="en-US" sz="2399" dirty="0"/>
              <a:t>Node JS</a:t>
            </a:r>
          </a:p>
        </p:txBody>
      </p:sp>
      <p:sp>
        <p:nvSpPr>
          <p:cNvPr id="10" name="Rectangle 9">
            <a:extLst>
              <a:ext uri="{FF2B5EF4-FFF2-40B4-BE49-F238E27FC236}">
                <a16:creationId xmlns:a16="http://schemas.microsoft.com/office/drawing/2014/main" id="{AF126BEE-7264-4532-BEE4-98113C722549}"/>
              </a:ext>
            </a:extLst>
          </p:cNvPr>
          <p:cNvSpPr/>
          <p:nvPr/>
        </p:nvSpPr>
        <p:spPr>
          <a:xfrm>
            <a:off x="8793366" y="4685887"/>
            <a:ext cx="679093" cy="49268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0000"/>
                </a:solidFill>
              </a:rPr>
              <a:t>Port</a:t>
            </a:r>
          </a:p>
        </p:txBody>
      </p:sp>
    </p:spTree>
    <p:extLst>
      <p:ext uri="{BB962C8B-B14F-4D97-AF65-F5344CB8AC3E}">
        <p14:creationId xmlns:p14="http://schemas.microsoft.com/office/powerpoint/2010/main" val="22985005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10238</TotalTime>
  <Words>1791</Words>
  <Application>Microsoft Office PowerPoint</Application>
  <PresentationFormat>Custom</PresentationFormat>
  <Paragraphs>321</Paragraphs>
  <Slides>27</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Arial Black</vt:lpstr>
      <vt:lpstr>Arial Bold</vt:lpstr>
      <vt:lpstr>Calibri</vt:lpstr>
      <vt:lpstr>Cooper Black</vt:lpstr>
      <vt:lpstr>Patua One</vt:lpstr>
      <vt:lpstr>Wingdings</vt:lpstr>
      <vt:lpstr>Office Theme</vt:lpstr>
      <vt:lpstr>PowerPoint Presentation</vt:lpstr>
      <vt:lpstr>PowerPoint Presentation</vt:lpstr>
      <vt:lpstr>Multi-Dimension Modeling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Title</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309</cp:revision>
  <dcterms:created xsi:type="dcterms:W3CDTF">2013-09-12T13:05:01Z</dcterms:created>
  <dcterms:modified xsi:type="dcterms:W3CDTF">2022-06-10T08:03:19Z</dcterms:modified>
</cp:coreProperties>
</file>